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jpeg" ContentType="image/jpeg"/>
  <Default Extension="rels" ContentType="application/vnd.openxmlformats-package.relationships+xml"/>
  <Default Extension="xml" ContentType="application/xml"/>
  <Default Extension="gif" ContentType="image/gi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slideLayouts/slideLayout6.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4" r:id="rId1"/>
    <p:sldMasterId id="2147483651" r:id="rId2"/>
    <p:sldMasterId id="2147483666" r:id="rId3"/>
  </p:sldMasterIdLst>
  <p:notesMasterIdLst>
    <p:notesMasterId r:id="rId23"/>
  </p:notesMasterIdLst>
  <p:handoutMasterIdLst>
    <p:handoutMasterId r:id="rId24"/>
  </p:handoutMasterIdLst>
  <p:sldIdLst>
    <p:sldId id="275" r:id="rId4"/>
    <p:sldId id="256" r:id="rId5"/>
    <p:sldId id="277" r:id="rId6"/>
    <p:sldId id="278" r:id="rId7"/>
    <p:sldId id="279" r:id="rId8"/>
    <p:sldId id="280" r:id="rId9"/>
    <p:sldId id="281" r:id="rId10"/>
    <p:sldId id="282" r:id="rId11"/>
    <p:sldId id="283" r:id="rId12"/>
    <p:sldId id="284" r:id="rId13"/>
    <p:sldId id="285" r:id="rId14"/>
    <p:sldId id="286" r:id="rId15"/>
    <p:sldId id="287" r:id="rId16"/>
    <p:sldId id="288" r:id="rId17"/>
    <p:sldId id="289" r:id="rId18"/>
    <p:sldId id="290" r:id="rId19"/>
    <p:sldId id="291" r:id="rId20"/>
    <p:sldId id="292" r:id="rId21"/>
    <p:sldId id="274" r:id="rId22"/>
  </p:sldIdLst>
  <p:sldSz cx="12192000" cy="6858000"/>
  <p:notesSz cx="6858000" cy="92964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00FFFF"/>
    <a:srgbClr val="800000"/>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6" d="100"/>
          <a:sy n="86" d="100"/>
        </p:scale>
        <p:origin x="708" y="96"/>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handoutMaster" Target="handoutMasters/handout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image" Target="../media/image8.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11.wmf"/><Relationship Id="rId1" Type="http://schemas.openxmlformats.org/officeDocument/2006/relationships/image" Target="../media/image10.wmf"/><Relationship Id="rId4" Type="http://schemas.openxmlformats.org/officeDocument/2006/relationships/image" Target="../media/image13.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image" Target="../media/image16.wmf"/><Relationship Id="rId1" Type="http://schemas.openxmlformats.org/officeDocument/2006/relationships/image" Target="../media/image15.wmf"/><Relationship Id="rId6" Type="http://schemas.openxmlformats.org/officeDocument/2006/relationships/image" Target="../media/image20.wmf"/><Relationship Id="rId5" Type="http://schemas.openxmlformats.org/officeDocument/2006/relationships/image" Target="../media/image19.wmf"/><Relationship Id="rId4" Type="http://schemas.openxmlformats.org/officeDocument/2006/relationships/image" Target="../media/image18.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24.wmf"/><Relationship Id="rId1" Type="http://schemas.openxmlformats.org/officeDocument/2006/relationships/image" Target="../media/image23.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25.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28.wmf"/><Relationship Id="rId1" Type="http://schemas.openxmlformats.org/officeDocument/2006/relationships/image" Target="../media/image27.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31.wmf"/><Relationship Id="rId2" Type="http://schemas.openxmlformats.org/officeDocument/2006/relationships/image" Target="../media/image30.wmf"/><Relationship Id="rId1" Type="http://schemas.openxmlformats.org/officeDocument/2006/relationships/image" Target="../media/image29.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34.wmf"/><Relationship Id="rId2" Type="http://schemas.openxmlformats.org/officeDocument/2006/relationships/image" Target="../media/image33.wmf"/><Relationship Id="rId1" Type="http://schemas.openxmlformats.org/officeDocument/2006/relationships/image" Target="../media/image32.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38.wmf"/><Relationship Id="rId2" Type="http://schemas.openxmlformats.org/officeDocument/2006/relationships/image" Target="../media/image37.wmf"/><Relationship Id="rId1" Type="http://schemas.openxmlformats.org/officeDocument/2006/relationships/image" Target="../media/image36.wmf"/><Relationship Id="rId5" Type="http://schemas.openxmlformats.org/officeDocument/2006/relationships/image" Target="../media/image40.wmf"/><Relationship Id="rId4" Type="http://schemas.openxmlformats.org/officeDocument/2006/relationships/image" Target="../media/image39.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45.wmf"/><Relationship Id="rId1" Type="http://schemas.openxmlformats.org/officeDocument/2006/relationships/image" Target="../media/image44.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6725"/>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sz="quarter" idx="1"/>
          </p:nvPr>
        </p:nvSpPr>
        <p:spPr>
          <a:xfrm>
            <a:off x="3884613" y="0"/>
            <a:ext cx="2971800" cy="466725"/>
          </a:xfrm>
          <a:prstGeom prst="rect">
            <a:avLst/>
          </a:prstGeom>
        </p:spPr>
        <p:txBody>
          <a:bodyPr vert="horz" lIns="91440" tIns="45720" rIns="91440" bIns="45720" rtlCol="0"/>
          <a:lstStyle>
            <a:lvl1pPr algn="r">
              <a:defRPr sz="1200"/>
            </a:lvl1pPr>
          </a:lstStyle>
          <a:p>
            <a:fld id="{8D32B4B5-5B5C-4B2A-AC62-51DC422959CC}" type="datetimeFigureOut">
              <a:rPr lang="id-ID" smtClean="0"/>
              <a:t>19/08/2019</a:t>
            </a:fld>
            <a:endParaRPr lang="id-ID"/>
          </a:p>
        </p:txBody>
      </p:sp>
      <p:sp>
        <p:nvSpPr>
          <p:cNvPr id="4" name="Footer Placeholder 3"/>
          <p:cNvSpPr>
            <a:spLocks noGrp="1"/>
          </p:cNvSpPr>
          <p:nvPr>
            <p:ph type="ftr" sz="quarter" idx="2"/>
          </p:nvPr>
        </p:nvSpPr>
        <p:spPr>
          <a:xfrm>
            <a:off x="0" y="8829675"/>
            <a:ext cx="2971800" cy="466725"/>
          </a:xfrm>
          <a:prstGeom prst="rect">
            <a:avLst/>
          </a:prstGeom>
        </p:spPr>
        <p:txBody>
          <a:bodyPr vert="horz" lIns="91440" tIns="45720" rIns="91440" bIns="45720" rtlCol="0" anchor="b"/>
          <a:lstStyle>
            <a:lvl1pPr algn="l">
              <a:defRPr sz="1200"/>
            </a:lvl1pPr>
          </a:lstStyle>
          <a:p>
            <a:endParaRPr lang="id-ID"/>
          </a:p>
        </p:txBody>
      </p:sp>
      <p:sp>
        <p:nvSpPr>
          <p:cNvPr id="5" name="Slide Number Placeholder 4"/>
          <p:cNvSpPr>
            <a:spLocks noGrp="1"/>
          </p:cNvSpPr>
          <p:nvPr>
            <p:ph type="sldNum" sz="quarter" idx="3"/>
          </p:nvPr>
        </p:nvSpPr>
        <p:spPr>
          <a:xfrm>
            <a:off x="3884613" y="8829675"/>
            <a:ext cx="2971800" cy="466725"/>
          </a:xfrm>
          <a:prstGeom prst="rect">
            <a:avLst/>
          </a:prstGeom>
        </p:spPr>
        <p:txBody>
          <a:bodyPr vert="horz" lIns="91440" tIns="45720" rIns="91440" bIns="45720" rtlCol="0" anchor="b"/>
          <a:lstStyle>
            <a:lvl1pPr algn="r">
              <a:defRPr sz="1200"/>
            </a:lvl1pPr>
          </a:lstStyle>
          <a:p>
            <a:fld id="{2C566899-A5F0-4EE3-96A9-320C54BB8A3F}" type="slidenum">
              <a:rPr lang="id-ID" smtClean="0"/>
              <a:t>‹#›</a:t>
            </a:fld>
            <a:endParaRPr lang="id-ID"/>
          </a:p>
        </p:txBody>
      </p:sp>
    </p:spTree>
    <p:extLst>
      <p:ext uri="{BB962C8B-B14F-4D97-AF65-F5344CB8AC3E}">
        <p14:creationId xmlns:p14="http://schemas.microsoft.com/office/powerpoint/2010/main" val="2855737631"/>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6725"/>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66725"/>
          </a:xfrm>
          <a:prstGeom prst="rect">
            <a:avLst/>
          </a:prstGeom>
        </p:spPr>
        <p:txBody>
          <a:bodyPr vert="horz" lIns="91440" tIns="45720" rIns="91440" bIns="45720" rtlCol="0"/>
          <a:lstStyle>
            <a:lvl1pPr algn="r">
              <a:defRPr sz="1200"/>
            </a:lvl1pPr>
          </a:lstStyle>
          <a:p>
            <a:fld id="{372E2900-05ED-4AD6-883F-6FB8393455E6}" type="datetimeFigureOut">
              <a:rPr lang="id-ID" smtClean="0"/>
              <a:t>19/08/2019</a:t>
            </a:fld>
            <a:endParaRPr lang="id-ID"/>
          </a:p>
        </p:txBody>
      </p:sp>
      <p:sp>
        <p:nvSpPr>
          <p:cNvPr id="4" name="Slide Image Placeholder 3"/>
          <p:cNvSpPr>
            <a:spLocks noGrp="1" noRot="1" noChangeAspect="1"/>
          </p:cNvSpPr>
          <p:nvPr>
            <p:ph type="sldImg" idx="2"/>
          </p:nvPr>
        </p:nvSpPr>
        <p:spPr>
          <a:xfrm>
            <a:off x="641350" y="1162050"/>
            <a:ext cx="5575300" cy="31369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473575"/>
            <a:ext cx="5486400" cy="3660775"/>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829675"/>
            <a:ext cx="2971800" cy="466725"/>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829675"/>
            <a:ext cx="2971800" cy="466725"/>
          </a:xfrm>
          <a:prstGeom prst="rect">
            <a:avLst/>
          </a:prstGeom>
        </p:spPr>
        <p:txBody>
          <a:bodyPr vert="horz" lIns="91440" tIns="45720" rIns="91440" bIns="45720" rtlCol="0" anchor="b"/>
          <a:lstStyle>
            <a:lvl1pPr algn="r">
              <a:defRPr sz="1200"/>
            </a:lvl1pPr>
          </a:lstStyle>
          <a:p>
            <a:fld id="{40220025-2921-4252-AA51-6CC25B73B4C8}" type="slidenum">
              <a:rPr lang="id-ID" smtClean="0"/>
              <a:t>‹#›</a:t>
            </a:fld>
            <a:endParaRPr lang="id-ID"/>
          </a:p>
        </p:txBody>
      </p:sp>
    </p:spTree>
    <p:extLst>
      <p:ext uri="{BB962C8B-B14F-4D97-AF65-F5344CB8AC3E}">
        <p14:creationId xmlns:p14="http://schemas.microsoft.com/office/powerpoint/2010/main" val="2328096969"/>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id-ID"/>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id-ID"/>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271579B3-C8EE-4553-8C4A-489744E8A450}" type="datetimeFigureOut">
              <a:rPr lang="id-ID" smtClean="0"/>
              <a:t>19/08/2019</a:t>
            </a:fld>
            <a:endParaRPr lang="id-ID"/>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id-ID"/>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E92D8258-B4F8-40D2-A563-47DD8183AA59}" type="slidenum">
              <a:rPr lang="id-ID" smtClean="0"/>
              <a:t>‹#›</a:t>
            </a:fld>
            <a:endParaRPr lang="id-ID"/>
          </a:p>
        </p:txBody>
      </p:sp>
    </p:spTree>
    <p:extLst>
      <p:ext uri="{BB962C8B-B14F-4D97-AF65-F5344CB8AC3E}">
        <p14:creationId xmlns:p14="http://schemas.microsoft.com/office/powerpoint/2010/main" val="259512228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a:prstGeom prst="rect">
            <a:avLst/>
          </a:prstGeom>
        </p:spPr>
        <p:txBody>
          <a:bodyPr/>
          <a:lstStyle/>
          <a:p>
            <a:r>
              <a:rPr lang="en-US" smtClean="0"/>
              <a:t>Click to edit Master title style</a:t>
            </a:r>
            <a:endParaRPr lang="id-ID"/>
          </a:p>
        </p:txBody>
      </p:sp>
      <p:sp>
        <p:nvSpPr>
          <p:cNvPr id="3" name="Subtitle 2"/>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id-ID"/>
          </a:p>
        </p:txBody>
      </p:sp>
    </p:spTree>
    <p:extLst>
      <p:ext uri="{BB962C8B-B14F-4D97-AF65-F5344CB8AC3E}">
        <p14:creationId xmlns:p14="http://schemas.microsoft.com/office/powerpoint/2010/main" val="414641987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smtClean="0"/>
              <a:t>Click to edit Master title style</a:t>
            </a:r>
            <a:endParaRPr lang="id-ID"/>
          </a:p>
        </p:txBody>
      </p:sp>
      <p:sp>
        <p:nvSpPr>
          <p:cNvPr id="3" name="Content Placeholder 2"/>
          <p:cNvSpPr>
            <a:spLocks noGrp="1"/>
          </p:cNvSpPr>
          <p:nvPr>
            <p:ph idx="1"/>
          </p:nvPr>
        </p:nvSpPr>
        <p:spPr>
          <a:xfrm>
            <a:off x="609600" y="1600201"/>
            <a:ext cx="109728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Tree>
    <p:extLst>
      <p:ext uri="{BB962C8B-B14F-4D97-AF65-F5344CB8AC3E}">
        <p14:creationId xmlns:p14="http://schemas.microsoft.com/office/powerpoint/2010/main" val="10967379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74639"/>
            <a:ext cx="10972800" cy="5851525"/>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Tree>
    <p:extLst>
      <p:ext uri="{BB962C8B-B14F-4D97-AF65-F5344CB8AC3E}">
        <p14:creationId xmlns:p14="http://schemas.microsoft.com/office/powerpoint/2010/main" val="385268901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smtClean="0"/>
              <a:t>Click to edit Master title style</a:t>
            </a:r>
            <a:endParaRPr lang="id-ID"/>
          </a:p>
        </p:txBody>
      </p:sp>
      <p:sp>
        <p:nvSpPr>
          <p:cNvPr id="3" name="Content Placeholder 2"/>
          <p:cNvSpPr>
            <a:spLocks noGrp="1"/>
          </p:cNvSpPr>
          <p:nvPr>
            <p:ph sz="half" idx="1"/>
          </p:nvPr>
        </p:nvSpPr>
        <p:spPr>
          <a:xfrm>
            <a:off x="609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ontent Placeholder 3"/>
          <p:cNvSpPr>
            <a:spLocks noGrp="1"/>
          </p:cNvSpPr>
          <p:nvPr>
            <p:ph sz="half" idx="2"/>
          </p:nvPr>
        </p:nvSpPr>
        <p:spPr>
          <a:xfrm>
            <a:off x="6197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Tree>
    <p:extLst>
      <p:ext uri="{BB962C8B-B14F-4D97-AF65-F5344CB8AC3E}">
        <p14:creationId xmlns:p14="http://schemas.microsoft.com/office/powerpoint/2010/main" val="8856035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id-ID"/>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id-ID"/>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28ADDAF1-D6E1-4F64-A8DA-5ED96D9F1A6D}" type="datetimeFigureOut">
              <a:rPr lang="id-ID" smtClean="0"/>
              <a:t>19/08/2019</a:t>
            </a:fld>
            <a:endParaRPr lang="id-ID"/>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F0254DED-64E3-4704-99DF-7EE3A683CCE2}" type="slidenum">
              <a:rPr lang="id-ID" smtClean="0"/>
              <a:t>‹#›</a:t>
            </a:fld>
            <a:endParaRPr lang="id-ID"/>
          </a:p>
        </p:txBody>
      </p:sp>
    </p:spTree>
    <p:extLst>
      <p:ext uri="{BB962C8B-B14F-4D97-AF65-F5344CB8AC3E}">
        <p14:creationId xmlns:p14="http://schemas.microsoft.com/office/powerpoint/2010/main" val="4096459780"/>
      </p:ext>
    </p:extLst>
  </p:cSld>
  <p:clrMapOvr>
    <a:masterClrMapping/>
  </p:clrMapOvr>
  <p:timing>
    <p:tnLst>
      <p:par>
        <p:cTn id="1" dur="indefinite" restart="never" nodeType="tmRoot"/>
      </p:par>
    </p:tnLst>
  </p:timing>
  <p:hf sldNum="0" hdr="0" ftr="0" dt="0"/>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hyperlink" Target="https://sman1meukek.sch.id/" TargetMode="External"/><Relationship Id="rId4" Type="http://schemas.openxmlformats.org/officeDocument/2006/relationships/slide" Target="../slides/slide2.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2.png"/><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 Target="../slides/slide2.xml"/><Relationship Id="rId5" Type="http://schemas.openxmlformats.org/officeDocument/2006/relationships/theme" Target="../theme/theme2.xml"/><Relationship Id="rId4"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4.jpg"/><Relationship Id="rId2" Type="http://schemas.openxmlformats.org/officeDocument/2006/relationships/theme" Target="../theme/theme3.xml"/><Relationship Id="rId1" Type="http://schemas.openxmlformats.org/officeDocument/2006/relationships/slideLayout" Target="../slideLayouts/slideLayout6.xml"/><Relationship Id="rId6" Type="http://schemas.openxmlformats.org/officeDocument/2006/relationships/hyperlink" Target="http://sman1meukek.sch.id/" TargetMode="External"/><Relationship Id="rId5" Type="http://schemas.openxmlformats.org/officeDocument/2006/relationships/hyperlink" Target="https://mail.google.com/" TargetMode="External"/><Relationship Id="rId4" Type="http://schemas.openxmlformats.org/officeDocument/2006/relationships/hyperlink" Target="https://mail.go.id/" TargetMode="Externa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t="-4000" b="-4000"/>
          </a:stretch>
        </a:blipFill>
        <a:effectLst/>
      </p:bgPr>
    </p:bg>
    <p:spTree>
      <p:nvGrpSpPr>
        <p:cNvPr id="1" name=""/>
        <p:cNvGrpSpPr/>
        <p:nvPr/>
      </p:nvGrpSpPr>
      <p:grpSpPr>
        <a:xfrm>
          <a:off x="0" y="0"/>
          <a:ext cx="0" cy="0"/>
          <a:chOff x="0" y="0"/>
          <a:chExt cx="0" cy="0"/>
        </a:xfrm>
      </p:grpSpPr>
      <p:sp>
        <p:nvSpPr>
          <p:cNvPr id="2" name="Text Box 22">
            <a:hlinkClick r:id="rId4" action="ppaction://hlinksldjump" tooltip="Home"/>
          </p:cNvPr>
          <p:cNvSpPr txBox="1">
            <a:spLocks noChangeArrowheads="1"/>
          </p:cNvSpPr>
          <p:nvPr userDrawn="1"/>
        </p:nvSpPr>
        <p:spPr bwMode="auto">
          <a:xfrm>
            <a:off x="479376" y="7389440"/>
            <a:ext cx="3744416" cy="1077218"/>
          </a:xfrm>
          <a:prstGeom prst="rect">
            <a:avLst/>
          </a:prstGeom>
          <a:noFill/>
          <a:ln w="9525">
            <a:noFill/>
            <a:miter lim="800000"/>
            <a:headEnd/>
            <a:tailEnd/>
          </a:ln>
          <a:effectLst/>
        </p:spPr>
        <p:txBody>
          <a:bodyPr wrap="square">
            <a:spAutoFit/>
          </a:bodyPr>
          <a:lstStyle/>
          <a:p>
            <a:pPr algn="l">
              <a:spcBef>
                <a:spcPct val="50000"/>
              </a:spcBef>
              <a:defRPr/>
            </a:pPr>
            <a:r>
              <a:rPr lang="id-ID" sz="1600" b="1" dirty="0" smtClean="0"/>
              <a:t>Maulidaini</a:t>
            </a:r>
          </a:p>
          <a:p>
            <a:pPr algn="l">
              <a:spcBef>
                <a:spcPct val="50000"/>
              </a:spcBef>
              <a:defRPr/>
            </a:pPr>
            <a:r>
              <a:rPr lang="id-ID" sz="1600" b="1" dirty="0" smtClean="0"/>
              <a:t>SMAN 1 Meukek</a:t>
            </a:r>
          </a:p>
          <a:p>
            <a:pPr algn="l">
              <a:spcBef>
                <a:spcPct val="50000"/>
              </a:spcBef>
              <a:defRPr/>
            </a:pPr>
            <a:r>
              <a:rPr lang="id-ID" sz="1600" b="1" dirty="0" smtClean="0"/>
              <a:t>Website</a:t>
            </a:r>
            <a:r>
              <a:rPr lang="id-ID" sz="1600" b="1" baseline="0" dirty="0" smtClean="0"/>
              <a:t> : </a:t>
            </a:r>
            <a:r>
              <a:rPr lang="id-ID" sz="1600" dirty="0" smtClean="0">
                <a:hlinkClick r:id="rId5"/>
              </a:rPr>
              <a:t>https://sman1meukek.sch.id/</a:t>
            </a:r>
            <a:endParaRPr lang="en-US" sz="1600" b="1" dirty="0"/>
          </a:p>
        </p:txBody>
      </p:sp>
    </p:spTree>
    <p:extLst>
      <p:ext uri="{BB962C8B-B14F-4D97-AF65-F5344CB8AC3E}">
        <p14:creationId xmlns:p14="http://schemas.microsoft.com/office/powerpoint/2010/main" val="1547564676"/>
      </p:ext>
    </p:extLst>
  </p:cSld>
  <p:clrMap bg1="lt1" tx1="dk1" bg2="lt2" tx2="dk2" accent1="accent1" accent2="accent2" accent3="accent3" accent4="accent4" accent5="accent5" accent6="accent6" hlink="hlink" folHlink="folHlink"/>
  <p:sldLayoutIdLst>
    <p:sldLayoutId id="2147483665" r:id="rId1"/>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0"/>
                                  </p:stCondLst>
                                  <p:childTnLst>
                                    <p:animMotion origin="layout" path="M 3.95833E-6 4.81481E-6 L -0.00391 -0.37894 " pathEditMode="relative" rAng="0" ptsTypes="AA">
                                      <p:cBhvr>
                                        <p:cTn id="6" dur="2000" fill="hold"/>
                                        <p:tgtEl>
                                          <p:spTgt spid="2"/>
                                        </p:tgtEl>
                                        <p:attrNameLst>
                                          <p:attrName>ppt_x</p:attrName>
                                          <p:attrName>ppt_y</p:attrName>
                                        </p:attrNameLst>
                                      </p:cBhvr>
                                      <p:rCtr x="-195" y="-1895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rotWithShape="0">
          <a:gsLst>
            <a:gs pos="14000">
              <a:srgbClr val="FFFF66"/>
            </a:gs>
            <a:gs pos="100000">
              <a:schemeClr val="bg1"/>
            </a:gs>
          </a:gsLst>
          <a:lin ang="5400000" scaled="1"/>
        </a:gradFill>
        <a:effectLst/>
      </p:bgPr>
    </p:bg>
    <p:spTree>
      <p:nvGrpSpPr>
        <p:cNvPr id="1" name=""/>
        <p:cNvGrpSpPr/>
        <p:nvPr/>
      </p:nvGrpSpPr>
      <p:grpSpPr>
        <a:xfrm>
          <a:off x="0" y="0"/>
          <a:ext cx="0" cy="0"/>
          <a:chOff x="0" y="0"/>
          <a:chExt cx="0" cy="0"/>
        </a:xfrm>
      </p:grpSpPr>
      <p:sp>
        <p:nvSpPr>
          <p:cNvPr id="25603" name="Line 3"/>
          <p:cNvSpPr>
            <a:spLocks noChangeShapeType="1"/>
          </p:cNvSpPr>
          <p:nvPr userDrawn="1"/>
        </p:nvSpPr>
        <p:spPr bwMode="auto">
          <a:xfrm rot="5400000">
            <a:off x="-1172633" y="3429000"/>
            <a:ext cx="6858000" cy="0"/>
          </a:xfrm>
          <a:prstGeom prst="line">
            <a:avLst/>
          </a:prstGeom>
          <a:noFill/>
          <a:ln w="28575">
            <a:solidFill>
              <a:schemeClr val="bg2"/>
            </a:solidFill>
            <a:round/>
            <a:headEnd/>
            <a:tailEnd/>
          </a:ln>
          <a:effectLst/>
        </p:spPr>
        <p:txBody>
          <a:bodyPr/>
          <a:lstStyle/>
          <a:p>
            <a:pPr>
              <a:defRPr/>
            </a:pPr>
            <a:endParaRPr lang="id-ID"/>
          </a:p>
        </p:txBody>
      </p:sp>
      <p:sp>
        <p:nvSpPr>
          <p:cNvPr id="25604" name="Line 4"/>
          <p:cNvSpPr>
            <a:spLocks noChangeShapeType="1"/>
          </p:cNvSpPr>
          <p:nvPr userDrawn="1"/>
        </p:nvSpPr>
        <p:spPr bwMode="auto">
          <a:xfrm rot="5400000">
            <a:off x="-1075267" y="3429000"/>
            <a:ext cx="6858000" cy="0"/>
          </a:xfrm>
          <a:prstGeom prst="line">
            <a:avLst/>
          </a:prstGeom>
          <a:noFill/>
          <a:ln w="28575">
            <a:solidFill>
              <a:schemeClr val="bg2"/>
            </a:solidFill>
            <a:round/>
            <a:headEnd/>
            <a:tailEnd/>
          </a:ln>
          <a:effectLst/>
        </p:spPr>
        <p:txBody>
          <a:bodyPr/>
          <a:lstStyle/>
          <a:p>
            <a:pPr>
              <a:defRPr/>
            </a:pPr>
            <a:endParaRPr lang="id-ID"/>
          </a:p>
        </p:txBody>
      </p:sp>
      <p:sp>
        <p:nvSpPr>
          <p:cNvPr id="25609" name="Rectangle 9"/>
          <p:cNvSpPr>
            <a:spLocks noChangeArrowheads="1"/>
          </p:cNvSpPr>
          <p:nvPr userDrawn="1"/>
        </p:nvSpPr>
        <p:spPr bwMode="auto">
          <a:xfrm>
            <a:off x="2356834" y="74613"/>
            <a:ext cx="9703942" cy="6723062"/>
          </a:xfrm>
          <a:prstGeom prst="rect">
            <a:avLst/>
          </a:prstGeom>
          <a:noFill/>
          <a:ln w="9525">
            <a:solidFill>
              <a:schemeClr val="tx1"/>
            </a:solidFill>
            <a:miter lim="800000"/>
            <a:headEnd/>
            <a:tailEnd/>
          </a:ln>
          <a:effectLst/>
        </p:spPr>
        <p:txBody>
          <a:bodyPr wrap="none" anchor="ctr"/>
          <a:lstStyle/>
          <a:p>
            <a:pPr>
              <a:defRPr/>
            </a:pPr>
            <a:endParaRPr lang="id-ID"/>
          </a:p>
        </p:txBody>
      </p:sp>
      <p:sp>
        <p:nvSpPr>
          <p:cNvPr id="25610" name="Rectangle 10"/>
          <p:cNvSpPr>
            <a:spLocks noChangeArrowheads="1"/>
          </p:cNvSpPr>
          <p:nvPr userDrawn="1"/>
        </p:nvSpPr>
        <p:spPr bwMode="auto">
          <a:xfrm>
            <a:off x="2360192" y="6474981"/>
            <a:ext cx="9697226" cy="314325"/>
          </a:xfrm>
          <a:prstGeom prst="rect">
            <a:avLst/>
          </a:prstGeom>
          <a:solidFill>
            <a:schemeClr val="bg2"/>
          </a:solidFill>
          <a:ln w="9525">
            <a:noFill/>
            <a:miter lim="800000"/>
            <a:headEnd/>
            <a:tailEnd/>
          </a:ln>
          <a:effectLst/>
        </p:spPr>
        <p:txBody>
          <a:bodyPr wrap="none" anchor="ctr"/>
          <a:lstStyle/>
          <a:p>
            <a:pPr>
              <a:defRPr/>
            </a:pPr>
            <a:endParaRPr lang="id-ID"/>
          </a:p>
        </p:txBody>
      </p:sp>
      <p:sp>
        <p:nvSpPr>
          <p:cNvPr id="25611" name="Text Box 11"/>
          <p:cNvSpPr txBox="1">
            <a:spLocks noChangeArrowheads="1"/>
          </p:cNvSpPr>
          <p:nvPr userDrawn="1"/>
        </p:nvSpPr>
        <p:spPr bwMode="auto">
          <a:xfrm>
            <a:off x="4656667" y="6491288"/>
            <a:ext cx="5376333" cy="307777"/>
          </a:xfrm>
          <a:prstGeom prst="rect">
            <a:avLst/>
          </a:prstGeom>
          <a:noFill/>
          <a:ln w="9525">
            <a:noFill/>
            <a:miter lim="800000"/>
            <a:headEnd/>
            <a:tailEnd/>
          </a:ln>
          <a:effectLst/>
        </p:spPr>
        <p:txBody>
          <a:bodyPr>
            <a:spAutoFit/>
          </a:bodyPr>
          <a:lstStyle/>
          <a:p>
            <a:pPr algn="ctr">
              <a:spcBef>
                <a:spcPct val="50000"/>
              </a:spcBef>
              <a:defRPr/>
            </a:pPr>
            <a:r>
              <a:rPr lang="en-US" sz="1400" b="0" cap="none" spc="0" dirty="0">
                <a:ln w="0"/>
                <a:solidFill>
                  <a:schemeClr val="bg1"/>
                </a:solidFill>
                <a:effectLst>
                  <a:outerShdw blurRad="38100" dist="19050" dir="2700000" algn="tl" rotWithShape="0">
                    <a:schemeClr val="dk1">
                      <a:alpha val="40000"/>
                    </a:schemeClr>
                  </a:outerShdw>
                </a:effectLst>
              </a:rPr>
              <a:t>- </a:t>
            </a:r>
            <a:r>
              <a:rPr lang="en-US" sz="1400" b="1" kern="1200" dirty="0" err="1" smtClean="0">
                <a:solidFill>
                  <a:schemeClr val="bg1"/>
                </a:solidFill>
                <a:effectLst/>
                <a:latin typeface="Arial" panose="020B0604020202020204" pitchFamily="34" charset="0"/>
                <a:ea typeface="+mn-ea"/>
                <a:cs typeface="Arial" panose="020B0604020202020204" pitchFamily="34" charset="0"/>
              </a:rPr>
              <a:t>Hukum</a:t>
            </a:r>
            <a:r>
              <a:rPr lang="en-US" sz="1400" b="1" kern="1200" dirty="0" smtClean="0">
                <a:solidFill>
                  <a:schemeClr val="bg1"/>
                </a:solidFill>
                <a:effectLst/>
                <a:latin typeface="Arial" panose="020B0604020202020204" pitchFamily="34" charset="0"/>
                <a:ea typeface="+mn-ea"/>
                <a:cs typeface="Arial" panose="020B0604020202020204" pitchFamily="34" charset="0"/>
              </a:rPr>
              <a:t> Newton </a:t>
            </a:r>
            <a:r>
              <a:rPr lang="en-US" sz="1400" b="1" kern="1200" dirty="0" err="1" smtClean="0">
                <a:solidFill>
                  <a:schemeClr val="bg1"/>
                </a:solidFill>
                <a:effectLst/>
                <a:latin typeface="Arial" panose="020B0604020202020204" pitchFamily="34" charset="0"/>
                <a:ea typeface="+mn-ea"/>
                <a:cs typeface="Arial" panose="020B0604020202020204" pitchFamily="34" charset="0"/>
              </a:rPr>
              <a:t>tentang</a:t>
            </a:r>
            <a:r>
              <a:rPr lang="en-US" sz="1400" b="1" kern="1200" dirty="0" smtClean="0">
                <a:solidFill>
                  <a:schemeClr val="bg1"/>
                </a:solidFill>
                <a:effectLst/>
                <a:latin typeface="Arial" panose="020B0604020202020204" pitchFamily="34" charset="0"/>
                <a:ea typeface="+mn-ea"/>
                <a:cs typeface="Arial" panose="020B0604020202020204" pitchFamily="34" charset="0"/>
              </a:rPr>
              <a:t> </a:t>
            </a:r>
            <a:r>
              <a:rPr lang="en-US" sz="1400" b="1" kern="1200" dirty="0" err="1" smtClean="0">
                <a:solidFill>
                  <a:schemeClr val="bg1"/>
                </a:solidFill>
                <a:effectLst/>
                <a:latin typeface="Arial" panose="020B0604020202020204" pitchFamily="34" charset="0"/>
                <a:ea typeface="+mn-ea"/>
                <a:cs typeface="Arial" panose="020B0604020202020204" pitchFamily="34" charset="0"/>
              </a:rPr>
              <a:t>gravitasi</a:t>
            </a:r>
            <a:r>
              <a:rPr lang="en-US" sz="1400" b="1" cap="none" spc="0" dirty="0" smtClean="0">
                <a:ln w="0"/>
                <a:solidFill>
                  <a:schemeClr val="bg1"/>
                </a:solidFill>
                <a:effectLst>
                  <a:outerShdw blurRad="38100" dist="19050" dir="2700000" algn="tl" rotWithShape="0">
                    <a:schemeClr val="dk1">
                      <a:alpha val="40000"/>
                    </a:schemeClr>
                  </a:outerShdw>
                </a:effectLst>
              </a:rPr>
              <a:t> </a:t>
            </a:r>
            <a:r>
              <a:rPr lang="en-US" sz="1400" b="0" cap="none" spc="0" dirty="0">
                <a:ln w="0"/>
                <a:solidFill>
                  <a:schemeClr val="bg1"/>
                </a:solidFill>
                <a:effectLst>
                  <a:outerShdw blurRad="38100" dist="19050" dir="2700000" algn="tl" rotWithShape="0">
                    <a:schemeClr val="dk1">
                      <a:alpha val="40000"/>
                    </a:schemeClr>
                  </a:outerShdw>
                </a:effectLst>
              </a:rPr>
              <a:t>-</a:t>
            </a:r>
          </a:p>
        </p:txBody>
      </p:sp>
      <p:sp>
        <p:nvSpPr>
          <p:cNvPr id="25622" name="Text Box 22">
            <a:hlinkClick r:id="rId6" action="ppaction://hlinksldjump" tooltip="Home"/>
          </p:cNvPr>
          <p:cNvSpPr txBox="1">
            <a:spLocks noChangeArrowheads="1"/>
          </p:cNvSpPr>
          <p:nvPr userDrawn="1"/>
        </p:nvSpPr>
        <p:spPr bwMode="auto">
          <a:xfrm>
            <a:off x="10318751" y="171872"/>
            <a:ext cx="1729316" cy="304800"/>
          </a:xfrm>
          <a:prstGeom prst="rect">
            <a:avLst/>
          </a:prstGeom>
          <a:noFill/>
          <a:ln w="9525">
            <a:noFill/>
            <a:miter lim="800000"/>
            <a:headEnd/>
            <a:tailEnd/>
          </a:ln>
          <a:effectLst/>
        </p:spPr>
        <p:txBody>
          <a:bodyPr>
            <a:spAutoFit/>
          </a:bodyPr>
          <a:lstStyle/>
          <a:p>
            <a:pPr algn="ctr">
              <a:spcBef>
                <a:spcPct val="50000"/>
              </a:spcBef>
              <a:defRPr/>
            </a:pPr>
            <a:r>
              <a:rPr lang="en-US" sz="1400" b="1" dirty="0" smtClean="0"/>
              <a:t>Semester </a:t>
            </a:r>
            <a:r>
              <a:rPr lang="en-US" sz="1400" b="1" dirty="0"/>
              <a:t>1</a:t>
            </a:r>
          </a:p>
        </p:txBody>
      </p:sp>
      <p:sp>
        <p:nvSpPr>
          <p:cNvPr id="25623" name="Line 23"/>
          <p:cNvSpPr>
            <a:spLocks noChangeShapeType="1"/>
          </p:cNvSpPr>
          <p:nvPr userDrawn="1"/>
        </p:nvSpPr>
        <p:spPr bwMode="auto">
          <a:xfrm>
            <a:off x="10320867" y="188640"/>
            <a:ext cx="1727200" cy="0"/>
          </a:xfrm>
          <a:prstGeom prst="line">
            <a:avLst/>
          </a:prstGeom>
          <a:noFill/>
          <a:ln w="44450">
            <a:solidFill>
              <a:schemeClr val="bg2"/>
            </a:solidFill>
            <a:round/>
            <a:headEnd/>
            <a:tailEnd/>
          </a:ln>
          <a:effectLst/>
        </p:spPr>
        <p:txBody>
          <a:bodyPr/>
          <a:lstStyle/>
          <a:p>
            <a:pPr>
              <a:defRPr/>
            </a:pPr>
            <a:endParaRPr lang="id-ID"/>
          </a:p>
        </p:txBody>
      </p:sp>
      <p:sp>
        <p:nvSpPr>
          <p:cNvPr id="25624" name="Line 24"/>
          <p:cNvSpPr>
            <a:spLocks noChangeShapeType="1"/>
          </p:cNvSpPr>
          <p:nvPr userDrawn="1"/>
        </p:nvSpPr>
        <p:spPr bwMode="auto">
          <a:xfrm>
            <a:off x="10318751" y="445960"/>
            <a:ext cx="1727200" cy="0"/>
          </a:xfrm>
          <a:prstGeom prst="line">
            <a:avLst/>
          </a:prstGeom>
          <a:noFill/>
          <a:ln w="44450">
            <a:solidFill>
              <a:schemeClr val="bg2"/>
            </a:solidFill>
            <a:round/>
            <a:headEnd/>
            <a:tailEnd/>
          </a:ln>
          <a:effectLst/>
        </p:spPr>
        <p:txBody>
          <a:bodyPr/>
          <a:lstStyle/>
          <a:p>
            <a:pPr>
              <a:defRPr/>
            </a:pPr>
            <a:endParaRPr lang="id-ID"/>
          </a:p>
        </p:txBody>
      </p:sp>
      <p:pic>
        <p:nvPicPr>
          <p:cNvPr id="16" name="Picture 36"/>
          <p:cNvPicPr>
            <a:picLocks noChangeAspect="1" noChangeArrowheads="1"/>
          </p:cNvPicPr>
          <p:nvPr userDrawn="1"/>
        </p:nvPicPr>
        <p:blipFill>
          <a:blip r:embed="rId7" cstate="print">
            <a:extLst>
              <a:ext uri="{28A0092B-C50C-407E-A947-70E740481C1C}">
                <a14:useLocalDpi xmlns:a14="http://schemas.microsoft.com/office/drawing/2010/main" val="0"/>
              </a:ext>
            </a:extLst>
          </a:blip>
          <a:stretch>
            <a:fillRect/>
          </a:stretch>
        </p:blipFill>
        <p:spPr bwMode="auto">
          <a:xfrm>
            <a:off x="7872340" y="110463"/>
            <a:ext cx="432049" cy="3861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userDrawn="1"/>
        </p:nvSpPr>
        <p:spPr>
          <a:xfrm>
            <a:off x="8353518" y="162677"/>
            <a:ext cx="1939963" cy="302755"/>
          </a:xfrm>
          <a:prstGeom prst="rect">
            <a:avLst/>
          </a:prstGeom>
          <a:solidFill>
            <a:schemeClr val="tx2"/>
          </a:solidFill>
          <a:ln>
            <a:noFill/>
          </a:ln>
        </p:spPr>
        <p:style>
          <a:lnRef idx="3">
            <a:schemeClr val="lt1"/>
          </a:lnRef>
          <a:fillRef idx="1">
            <a:schemeClr val="accent2"/>
          </a:fillRef>
          <a:effectRef idx="1">
            <a:schemeClr val="accent2"/>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id-ID" sz="1600" dirty="0" smtClean="0">
                <a:latin typeface="Bodoni Bk BT" panose="02070603070706020303" pitchFamily="18" charset="0"/>
              </a:rPr>
              <a:t>SMAN 1 MEUKEK</a:t>
            </a:r>
            <a:endParaRPr lang="id-ID" sz="1600" dirty="0">
              <a:latin typeface="Bodoni Bk BT" panose="02070603070706020303" pitchFamily="18" charset="0"/>
            </a:endParaRPr>
          </a:p>
        </p:txBody>
      </p:sp>
      <p:sp>
        <p:nvSpPr>
          <p:cNvPr id="33" name="Rectangle 2"/>
          <p:cNvSpPr>
            <a:spLocks noChangeArrowheads="1"/>
          </p:cNvSpPr>
          <p:nvPr userDrawn="1"/>
        </p:nvSpPr>
        <p:spPr bwMode="auto">
          <a:xfrm>
            <a:off x="0" y="0"/>
            <a:ext cx="2218535" cy="6858000"/>
          </a:xfrm>
          <a:prstGeom prst="rect">
            <a:avLst/>
          </a:prstGeom>
          <a:solidFill>
            <a:schemeClr val="accent3">
              <a:lumMod val="90000"/>
            </a:schemeClr>
          </a:solidFill>
          <a:ln>
            <a:solidFill>
              <a:schemeClr val="accent3">
                <a:lumMod val="50000"/>
              </a:schemeClr>
            </a:solidFill>
            <a:headEnd/>
            <a:tailEnd/>
          </a:ln>
        </p:spPr>
        <p:style>
          <a:lnRef idx="1">
            <a:schemeClr val="accent3"/>
          </a:lnRef>
          <a:fillRef idx="3">
            <a:schemeClr val="accent3"/>
          </a:fillRef>
          <a:effectRef idx="2">
            <a:schemeClr val="accent3"/>
          </a:effectRef>
          <a:fontRef idx="minor">
            <a:schemeClr val="lt1"/>
          </a:fontRef>
        </p:style>
        <p:txBody>
          <a:bodyPr wrap="none" anchor="ctr"/>
          <a:lstStyle/>
          <a:p>
            <a:pPr algn="ctr">
              <a:defRPr/>
            </a:pPr>
            <a:endParaRPr lang="id-ID" sz="2400">
              <a:latin typeface="Times New Roman" pitchFamily="18" charset="0"/>
            </a:endParaRPr>
          </a:p>
        </p:txBody>
      </p:sp>
      <p:cxnSp>
        <p:nvCxnSpPr>
          <p:cNvPr id="4" name="Straight Connector 3"/>
          <p:cNvCxnSpPr/>
          <p:nvPr userDrawn="1"/>
        </p:nvCxnSpPr>
        <p:spPr>
          <a:xfrm>
            <a:off x="2356834" y="6453336"/>
            <a:ext cx="9689117" cy="0"/>
          </a:xfrm>
          <a:prstGeom prst="line">
            <a:avLst/>
          </a:prstGeom>
        </p:spPr>
        <p:style>
          <a:lnRef idx="1">
            <a:schemeClr val="dk1"/>
          </a:lnRef>
          <a:fillRef idx="0">
            <a:schemeClr val="dk1"/>
          </a:fillRef>
          <a:effectRef idx="0">
            <a:schemeClr val="dk1"/>
          </a:effectRef>
          <a:fontRef idx="minor">
            <a:schemeClr val="tx1"/>
          </a:fontRef>
        </p:style>
      </p:cxnSp>
    </p:spTree>
  </p:cSld>
  <p:clrMap bg1="lt1" tx1="dk1" bg2="lt2" tx2="dk2" accent1="accent1" accent2="accent2" accent3="accent3" accent4="accent4" accent5="accent5" accent6="accent6" hlink="hlink" folHlink="folHlink"/>
  <p:sldLayoutIdLst>
    <p:sldLayoutId id="2147483663" r:id="rId1"/>
    <p:sldLayoutId id="2147483668" r:id="rId2"/>
    <p:sldLayoutId id="2147483669" r:id="rId3"/>
    <p:sldLayoutId id="2147483670" r:id="rId4"/>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21600000">
                                      <p:cBhvr>
                                        <p:cTn id="6" dur="2000" fill="hold"/>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l" rtl="0" eaLnBrk="0" fontAlgn="base" hangingPunct="0">
        <a:spcBef>
          <a:spcPct val="0"/>
        </a:spcBef>
        <a:spcAft>
          <a:spcPct val="0"/>
        </a:spcAft>
        <a:defRPr sz="4200">
          <a:solidFill>
            <a:schemeClr val="tx2"/>
          </a:solidFill>
          <a:latin typeface="+mj-lt"/>
          <a:ea typeface="+mj-ea"/>
          <a:cs typeface="+mj-cs"/>
        </a:defRPr>
      </a:lvl1pPr>
      <a:lvl2pPr algn="l" rtl="0" eaLnBrk="0" fontAlgn="base" hangingPunct="0">
        <a:spcBef>
          <a:spcPct val="0"/>
        </a:spcBef>
        <a:spcAft>
          <a:spcPct val="0"/>
        </a:spcAft>
        <a:defRPr sz="4200">
          <a:solidFill>
            <a:schemeClr val="tx2"/>
          </a:solidFill>
          <a:latin typeface="Times New Roman" pitchFamily="18" charset="0"/>
          <a:cs typeface="Arial" pitchFamily="34" charset="0"/>
        </a:defRPr>
      </a:lvl2pPr>
      <a:lvl3pPr algn="l" rtl="0" eaLnBrk="0" fontAlgn="base" hangingPunct="0">
        <a:spcBef>
          <a:spcPct val="0"/>
        </a:spcBef>
        <a:spcAft>
          <a:spcPct val="0"/>
        </a:spcAft>
        <a:defRPr sz="4200">
          <a:solidFill>
            <a:schemeClr val="tx2"/>
          </a:solidFill>
          <a:latin typeface="Times New Roman" pitchFamily="18" charset="0"/>
          <a:cs typeface="Arial" pitchFamily="34" charset="0"/>
        </a:defRPr>
      </a:lvl3pPr>
      <a:lvl4pPr algn="l" rtl="0" eaLnBrk="0" fontAlgn="base" hangingPunct="0">
        <a:spcBef>
          <a:spcPct val="0"/>
        </a:spcBef>
        <a:spcAft>
          <a:spcPct val="0"/>
        </a:spcAft>
        <a:defRPr sz="4200">
          <a:solidFill>
            <a:schemeClr val="tx2"/>
          </a:solidFill>
          <a:latin typeface="Times New Roman" pitchFamily="18" charset="0"/>
          <a:cs typeface="Arial" pitchFamily="34" charset="0"/>
        </a:defRPr>
      </a:lvl4pPr>
      <a:lvl5pPr algn="l" rtl="0" eaLnBrk="0" fontAlgn="base" hangingPunct="0">
        <a:spcBef>
          <a:spcPct val="0"/>
        </a:spcBef>
        <a:spcAft>
          <a:spcPct val="0"/>
        </a:spcAft>
        <a:defRPr sz="4200">
          <a:solidFill>
            <a:schemeClr val="tx2"/>
          </a:solidFill>
          <a:latin typeface="Times New Roman" pitchFamily="18" charset="0"/>
          <a:cs typeface="Arial" pitchFamily="34" charset="0"/>
        </a:defRPr>
      </a:lvl5pPr>
      <a:lvl6pPr marL="457200" algn="l" rtl="0" fontAlgn="base">
        <a:spcBef>
          <a:spcPct val="0"/>
        </a:spcBef>
        <a:spcAft>
          <a:spcPct val="0"/>
        </a:spcAft>
        <a:defRPr sz="4200">
          <a:solidFill>
            <a:schemeClr val="tx2"/>
          </a:solidFill>
          <a:latin typeface="Times New Roman" pitchFamily="18" charset="0"/>
          <a:cs typeface="Arial" pitchFamily="34" charset="0"/>
        </a:defRPr>
      </a:lvl6pPr>
      <a:lvl7pPr marL="914400" algn="l" rtl="0" fontAlgn="base">
        <a:spcBef>
          <a:spcPct val="0"/>
        </a:spcBef>
        <a:spcAft>
          <a:spcPct val="0"/>
        </a:spcAft>
        <a:defRPr sz="4200">
          <a:solidFill>
            <a:schemeClr val="tx2"/>
          </a:solidFill>
          <a:latin typeface="Times New Roman" pitchFamily="18" charset="0"/>
          <a:cs typeface="Arial" pitchFamily="34" charset="0"/>
        </a:defRPr>
      </a:lvl7pPr>
      <a:lvl8pPr marL="1371600" algn="l" rtl="0" fontAlgn="base">
        <a:spcBef>
          <a:spcPct val="0"/>
        </a:spcBef>
        <a:spcAft>
          <a:spcPct val="0"/>
        </a:spcAft>
        <a:defRPr sz="4200">
          <a:solidFill>
            <a:schemeClr val="tx2"/>
          </a:solidFill>
          <a:latin typeface="Times New Roman" pitchFamily="18" charset="0"/>
          <a:cs typeface="Arial" pitchFamily="34" charset="0"/>
        </a:defRPr>
      </a:lvl8pPr>
      <a:lvl9pPr marL="1828800" algn="l" rtl="0" fontAlgn="base">
        <a:spcBef>
          <a:spcPct val="0"/>
        </a:spcBef>
        <a:spcAft>
          <a:spcPct val="0"/>
        </a:spcAft>
        <a:defRPr sz="4200">
          <a:solidFill>
            <a:schemeClr val="tx2"/>
          </a:solidFill>
          <a:latin typeface="Times New Roman" pitchFamily="18" charset="0"/>
          <a:cs typeface="Arial" pitchFamily="34" charset="0"/>
        </a:defRPr>
      </a:lvl9pPr>
    </p:titleStyle>
    <p:bodyStyle>
      <a:lvl1pPr marL="342900" indent="-342900" algn="l" rtl="0" eaLnBrk="0" fontAlgn="base" hangingPunct="0">
        <a:spcBef>
          <a:spcPct val="20000"/>
        </a:spcBef>
        <a:spcAft>
          <a:spcPct val="0"/>
        </a:spcAft>
        <a:buClr>
          <a:schemeClr val="folHlink"/>
        </a:buClr>
        <a:buSzPct val="90000"/>
        <a:buFont typeface="Wingdings" panose="05000000000000000000" pitchFamily="2" charset="2"/>
        <a:buChar char="n"/>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SzPct val="75000"/>
        <a:buFont typeface="Wingdings" panose="05000000000000000000" pitchFamily="2" charset="2"/>
        <a:buChar char="n"/>
        <a:defRPr sz="2600">
          <a:solidFill>
            <a:schemeClr val="tx1"/>
          </a:solidFill>
          <a:latin typeface="+mn-lt"/>
          <a:cs typeface="+mn-cs"/>
        </a:defRPr>
      </a:lvl2pPr>
      <a:lvl3pPr marL="1143000" indent="-228600" algn="l" rtl="0" eaLnBrk="0" fontAlgn="base" hangingPunct="0">
        <a:spcBef>
          <a:spcPct val="20000"/>
        </a:spcBef>
        <a:spcAft>
          <a:spcPct val="0"/>
        </a:spcAft>
        <a:buClr>
          <a:schemeClr val="folHlink"/>
        </a:buClr>
        <a:buSzPct val="55000"/>
        <a:buFont typeface="Wingdings" panose="05000000000000000000" pitchFamily="2" charset="2"/>
        <a:buChar char="n"/>
        <a:defRPr sz="2300">
          <a:solidFill>
            <a:schemeClr val="tx1"/>
          </a:solidFill>
          <a:latin typeface="+mn-lt"/>
          <a:cs typeface="+mn-cs"/>
        </a:defRPr>
      </a:lvl3pPr>
      <a:lvl4pPr marL="1600200" indent="-228600" algn="l" rtl="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mn-lt"/>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mn-lt"/>
          <a:cs typeface="+mn-cs"/>
        </a:defRPr>
      </a:lvl5pPr>
      <a:lvl6pPr marL="25146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6pPr>
      <a:lvl7pPr marL="29718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7pPr>
      <a:lvl8pPr marL="34290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8pPr>
      <a:lvl9pPr marL="3886200" indent="-228600" algn="l" rtl="0" fontAlgn="base">
        <a:spcBef>
          <a:spcPct val="20000"/>
        </a:spcBef>
        <a:spcAft>
          <a:spcPct val="0"/>
        </a:spcAft>
        <a:buClr>
          <a:schemeClr val="accent1"/>
        </a:buClr>
        <a:buFont typeface="Wingdings" pitchFamily="2" charset="2"/>
        <a:buChar char="§"/>
        <a:defRPr sz="2000">
          <a:solidFill>
            <a:schemeClr val="tx1"/>
          </a:solidFill>
          <a:latin typeface="+mn-lt"/>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8" name="Google Shape;766;p14"/>
          <p:cNvSpPr txBox="1">
            <a:spLocks/>
          </p:cNvSpPr>
          <p:nvPr userDrawn="1"/>
        </p:nvSpPr>
        <p:spPr>
          <a:xfrm>
            <a:off x="2370433" y="3552747"/>
            <a:ext cx="7451200" cy="728000"/>
          </a:xfrm>
          <a:prstGeom prst="rect">
            <a:avLst/>
          </a:prstGeom>
        </p:spPr>
        <p:txBody>
          <a:bodyPr spcFirstLastPara="1" wrap="square" lIns="0" tIns="0" rIns="0" bIns="0" anchor="b"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fontAlgn="auto">
              <a:spcAft>
                <a:spcPts val="0"/>
              </a:spcAft>
            </a:pPr>
            <a:r>
              <a:rPr lang="id-ID" sz="6400" b="1" dirty="0" smtClean="0">
                <a:solidFill>
                  <a:schemeClr val="bg1"/>
                </a:solidFill>
              </a:rPr>
              <a:t>Penyusun</a:t>
            </a:r>
            <a:endParaRPr lang="id-ID" sz="6400" b="1" dirty="0">
              <a:solidFill>
                <a:schemeClr val="bg1"/>
              </a:solidFill>
            </a:endParaRPr>
          </a:p>
        </p:txBody>
      </p:sp>
      <p:sp>
        <p:nvSpPr>
          <p:cNvPr id="9" name="Google Shape;767;p14"/>
          <p:cNvSpPr txBox="1">
            <a:spLocks/>
          </p:cNvSpPr>
          <p:nvPr userDrawn="1"/>
        </p:nvSpPr>
        <p:spPr>
          <a:xfrm>
            <a:off x="2567608" y="4280747"/>
            <a:ext cx="7451200" cy="2075529"/>
          </a:xfrm>
          <a:prstGeom prst="rect">
            <a:avLst/>
          </a:prstGeom>
          <a:effectLst>
            <a:outerShdw blurRad="50800" dist="50800" dir="5400000" algn="ctr" rotWithShape="0">
              <a:srgbClr val="000000"/>
            </a:outerShdw>
          </a:effectLst>
        </p:spPr>
        <p:txBody>
          <a:bodyPr spcFirstLastPara="1" wrap="square" lIns="0" tIns="0" rIns="0" bIns="0" anchor="t" anchorCtr="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fontAlgn="auto">
              <a:spcBef>
                <a:spcPts val="800"/>
              </a:spcBef>
              <a:spcAft>
                <a:spcPts val="0"/>
              </a:spcAft>
              <a:buFont typeface="Arial" panose="020B0604020202020204" pitchFamily="34" charset="0"/>
              <a:buNone/>
            </a:pPr>
            <a:r>
              <a:rPr lang="id-ID" b="1" dirty="0" smtClean="0">
                <a:solidFill>
                  <a:schemeClr val="bg1"/>
                </a:solidFill>
              </a:rPr>
              <a:t>MAULIDAINI, S.Pd.I</a:t>
            </a:r>
          </a:p>
          <a:p>
            <a:pPr marL="0" indent="0" algn="ctr" fontAlgn="auto">
              <a:spcBef>
                <a:spcPts val="800"/>
              </a:spcBef>
              <a:spcAft>
                <a:spcPts val="0"/>
              </a:spcAft>
              <a:buClr>
                <a:schemeClr val="dk1"/>
              </a:buClr>
              <a:buSzPts val="1100"/>
              <a:buFont typeface="Arial" panose="020B0604020202020204" pitchFamily="34" charset="0"/>
              <a:buNone/>
            </a:pPr>
            <a:r>
              <a:rPr lang="id-ID" dirty="0" smtClean="0">
                <a:solidFill>
                  <a:schemeClr val="bg1"/>
                </a:solidFill>
              </a:rPr>
              <a:t>E-mail :</a:t>
            </a:r>
            <a:r>
              <a:rPr lang="id-ID" dirty="0" smtClean="0"/>
              <a:t>  </a:t>
            </a:r>
            <a:r>
              <a:rPr lang="id-ID" dirty="0" smtClean="0">
                <a:solidFill>
                  <a:srgbClr val="FFFF00"/>
                </a:solidFill>
                <a:hlinkClick r:id="rId4"/>
              </a:rPr>
              <a:t>maulidaini@mail.go.id</a:t>
            </a:r>
            <a:r>
              <a:rPr lang="id-ID" dirty="0" smtClean="0"/>
              <a:t>,</a:t>
            </a:r>
          </a:p>
          <a:p>
            <a:pPr marL="0" indent="0" algn="ctr" fontAlgn="auto">
              <a:spcBef>
                <a:spcPts val="800"/>
              </a:spcBef>
              <a:spcAft>
                <a:spcPts val="0"/>
              </a:spcAft>
              <a:buClr>
                <a:schemeClr val="dk1"/>
              </a:buClr>
              <a:buSzPts val="1100"/>
              <a:buFont typeface="Arial" panose="020B0604020202020204" pitchFamily="34" charset="0"/>
              <a:buNone/>
            </a:pPr>
            <a:r>
              <a:rPr lang="id-ID" dirty="0" smtClean="0">
                <a:hlinkClick r:id="rId5"/>
              </a:rPr>
              <a:t>lidain322@gmail.com</a:t>
            </a:r>
            <a:r>
              <a:rPr lang="id-ID" dirty="0" smtClean="0"/>
              <a:t> </a:t>
            </a:r>
          </a:p>
          <a:p>
            <a:pPr marL="0" indent="0" algn="ctr" fontAlgn="auto">
              <a:spcAft>
                <a:spcPts val="0"/>
              </a:spcAft>
              <a:buClr>
                <a:schemeClr val="dk1"/>
              </a:buClr>
              <a:buSzPts val="1100"/>
              <a:buFont typeface="Arial" panose="020B0604020202020204" pitchFamily="34" charset="0"/>
              <a:buNone/>
            </a:pPr>
            <a:r>
              <a:rPr lang="id-ID" dirty="0" smtClean="0">
                <a:solidFill>
                  <a:schemeClr val="bg1"/>
                </a:solidFill>
              </a:rPr>
              <a:t>Website: </a:t>
            </a:r>
            <a:r>
              <a:rPr lang="id-ID" dirty="0" smtClean="0">
                <a:hlinkClick r:id="rId6" tooltip="silahkan di klik untuk menuju ke website sekolah"/>
              </a:rPr>
              <a:t>http://sman1meukek.sch.id</a:t>
            </a:r>
            <a:endParaRPr lang="id-ID" b="1" dirty="0"/>
          </a:p>
        </p:txBody>
      </p:sp>
      <p:pic>
        <p:nvPicPr>
          <p:cNvPr id="10" name="Google Shape;768;p14"/>
          <p:cNvPicPr preferRelativeResize="0"/>
          <p:nvPr userDrawn="1"/>
        </p:nvPicPr>
        <p:blipFill>
          <a:blip r:embed="rId7" cstate="print">
            <a:extLst>
              <a:ext uri="{28A0092B-C50C-407E-A947-70E740481C1C}">
                <a14:useLocalDpi xmlns:a14="http://schemas.microsoft.com/office/drawing/2010/main" val="0"/>
              </a:ext>
            </a:extLst>
          </a:blip>
          <a:stretch>
            <a:fillRect/>
          </a:stretch>
        </p:blipFill>
        <p:spPr>
          <a:xfrm>
            <a:off x="4730600" y="614633"/>
            <a:ext cx="2730800" cy="2730800"/>
          </a:xfrm>
          <a:prstGeom prst="star12">
            <a:avLst>
              <a:gd name="adj" fmla="val 42597"/>
            </a:avLst>
          </a:prstGeom>
          <a:noFill/>
          <a:ln>
            <a:noFill/>
          </a:ln>
          <a:effectLst>
            <a:outerShdw blurRad="214313" dist="19050" dir="5400000" algn="bl" rotWithShape="0">
              <a:srgbClr val="000000">
                <a:alpha val="50000"/>
              </a:srgbClr>
            </a:outerShdw>
          </a:effectLst>
        </p:spPr>
      </p:pic>
    </p:spTree>
    <p:extLst>
      <p:ext uri="{BB962C8B-B14F-4D97-AF65-F5344CB8AC3E}">
        <p14:creationId xmlns:p14="http://schemas.microsoft.com/office/powerpoint/2010/main" val="1296118705"/>
      </p:ext>
    </p:extLst>
  </p:cSld>
  <p:clrMap bg1="lt1" tx1="dk1" bg2="lt2" tx2="dk2" accent1="accent1" accent2="accent2" accent3="accent3" accent4="accent4" accent5="accent5" accent6="accent6" hlink="hlink" folHlink="folHlink"/>
  <p:sldLayoutIdLst>
    <p:sldLayoutId id="2147483667" r:id="rId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image" Target="../media/image6.gif"/></Relationships>
</file>

<file path=ppt/slides/_rels/slide3.xml.rels><?xml version="1.0" encoding="UTF-8" standalone="yes"?>
<Relationships xmlns="http://schemas.openxmlformats.org/package/2006/relationships"><Relationship Id="rId8" Type="http://schemas.openxmlformats.org/officeDocument/2006/relationships/slide" Target="slide15.xml"/><Relationship Id="rId3" Type="http://schemas.openxmlformats.org/officeDocument/2006/relationships/slide" Target="slide6.xml"/><Relationship Id="rId7" Type="http://schemas.openxmlformats.org/officeDocument/2006/relationships/slide" Target="slide14.xml"/><Relationship Id="rId12" Type="http://schemas.openxmlformats.org/officeDocument/2006/relationships/image" Target="../media/image6.gif"/><Relationship Id="rId2" Type="http://schemas.openxmlformats.org/officeDocument/2006/relationships/slide" Target="slide4.xml"/><Relationship Id="rId1" Type="http://schemas.openxmlformats.org/officeDocument/2006/relationships/slideLayout" Target="../slideLayouts/slideLayout3.xml"/><Relationship Id="rId6" Type="http://schemas.openxmlformats.org/officeDocument/2006/relationships/slide" Target="slide11.xml"/><Relationship Id="rId11" Type="http://schemas.openxmlformats.org/officeDocument/2006/relationships/image" Target="../media/image5.gif"/><Relationship Id="rId5" Type="http://schemas.openxmlformats.org/officeDocument/2006/relationships/slide" Target="slide10.xml"/><Relationship Id="rId10" Type="http://schemas.openxmlformats.org/officeDocument/2006/relationships/slide" Target="slide3.xml"/><Relationship Id="rId4" Type="http://schemas.openxmlformats.org/officeDocument/2006/relationships/slide" Target="slide8.xml"/><Relationship Id="rId9" Type="http://schemas.openxmlformats.org/officeDocument/2006/relationships/slide" Target="slide16.xml"/></Relationships>
</file>

<file path=ppt/slides/_rels/slide4.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image" Target="../media/image7.wmf"/><Relationship Id="rId3" Type="http://schemas.openxmlformats.org/officeDocument/2006/relationships/image" Target="../media/image6.gif"/><Relationship Id="rId7" Type="http://schemas.openxmlformats.org/officeDocument/2006/relationships/slide" Target="slide10.xml"/><Relationship Id="rId12" Type="http://schemas.openxmlformats.org/officeDocument/2006/relationships/oleObject" Target="../embeddings/oleObject1.bin"/><Relationship Id="rId2" Type="http://schemas.openxmlformats.org/officeDocument/2006/relationships/slideLayout" Target="../slideLayouts/slideLayout4.xml"/><Relationship Id="rId1" Type="http://schemas.openxmlformats.org/officeDocument/2006/relationships/vmlDrawing" Target="../drawings/vmlDrawing1.vml"/><Relationship Id="rId6" Type="http://schemas.openxmlformats.org/officeDocument/2006/relationships/slide" Target="slide8.xml"/><Relationship Id="rId11" Type="http://schemas.openxmlformats.org/officeDocument/2006/relationships/slide" Target="slide16.xml"/><Relationship Id="rId5" Type="http://schemas.openxmlformats.org/officeDocument/2006/relationships/slide" Target="slide6.xml"/><Relationship Id="rId10" Type="http://schemas.openxmlformats.org/officeDocument/2006/relationships/slide" Target="slide15.xml"/><Relationship Id="rId4" Type="http://schemas.openxmlformats.org/officeDocument/2006/relationships/slide" Target="slide4.xml"/><Relationship Id="rId9" Type="http://schemas.openxmlformats.org/officeDocument/2006/relationships/slide" Target="slide14.xml"/><Relationship Id="rId14" Type="http://schemas.openxmlformats.org/officeDocument/2006/relationships/slide" Target="slide3.xml"/></Relationships>
</file>

<file path=ppt/slides/_rels/slide5.xml.rels><?xml version="1.0" encoding="UTF-8" standalone="yes"?>
<Relationships xmlns="http://schemas.openxmlformats.org/package/2006/relationships"><Relationship Id="rId8" Type="http://schemas.openxmlformats.org/officeDocument/2006/relationships/image" Target="../media/image5.gif"/><Relationship Id="rId13" Type="http://schemas.openxmlformats.org/officeDocument/2006/relationships/slide" Target="slide10.xml"/><Relationship Id="rId3" Type="http://schemas.openxmlformats.org/officeDocument/2006/relationships/oleObject" Target="../embeddings/oleObject2.bin"/><Relationship Id="rId7" Type="http://schemas.openxmlformats.org/officeDocument/2006/relationships/slide" Target="slide3.xml"/><Relationship Id="rId12" Type="http://schemas.openxmlformats.org/officeDocument/2006/relationships/slide" Target="slide8.xml"/><Relationship Id="rId17" Type="http://schemas.openxmlformats.org/officeDocument/2006/relationships/slide" Target="slide16.xml"/><Relationship Id="rId2" Type="http://schemas.openxmlformats.org/officeDocument/2006/relationships/slideLayout" Target="../slideLayouts/slideLayout4.xml"/><Relationship Id="rId16" Type="http://schemas.openxmlformats.org/officeDocument/2006/relationships/slide" Target="slide15.xml"/><Relationship Id="rId1" Type="http://schemas.openxmlformats.org/officeDocument/2006/relationships/vmlDrawing" Target="../drawings/vmlDrawing2.vml"/><Relationship Id="rId6" Type="http://schemas.openxmlformats.org/officeDocument/2006/relationships/image" Target="../media/image9.wmf"/><Relationship Id="rId11" Type="http://schemas.openxmlformats.org/officeDocument/2006/relationships/slide" Target="slide6.xml"/><Relationship Id="rId5" Type="http://schemas.openxmlformats.org/officeDocument/2006/relationships/oleObject" Target="../embeddings/oleObject3.bin"/><Relationship Id="rId15" Type="http://schemas.openxmlformats.org/officeDocument/2006/relationships/slide" Target="slide14.xml"/><Relationship Id="rId10" Type="http://schemas.openxmlformats.org/officeDocument/2006/relationships/slide" Target="slide4.xml"/><Relationship Id="rId4" Type="http://schemas.openxmlformats.org/officeDocument/2006/relationships/image" Target="../media/image8.wmf"/><Relationship Id="rId9" Type="http://schemas.openxmlformats.org/officeDocument/2006/relationships/image" Target="../media/image6.gif"/><Relationship Id="rId14" Type="http://schemas.openxmlformats.org/officeDocument/2006/relationships/slide" Target="slide11.xml"/></Relationships>
</file>

<file path=ppt/slides/_rels/slide6.xml.rels><?xml version="1.0" encoding="UTF-8" standalone="yes"?>
<Relationships xmlns="http://schemas.openxmlformats.org/package/2006/relationships"><Relationship Id="rId8" Type="http://schemas.openxmlformats.org/officeDocument/2006/relationships/oleObject" Target="../embeddings/oleObject6.bin"/><Relationship Id="rId13" Type="http://schemas.openxmlformats.org/officeDocument/2006/relationships/slide" Target="slide4.xml"/><Relationship Id="rId18" Type="http://schemas.openxmlformats.org/officeDocument/2006/relationships/slide" Target="slide14.xml"/><Relationship Id="rId3" Type="http://schemas.openxmlformats.org/officeDocument/2006/relationships/image" Target="../media/image14.png"/><Relationship Id="rId21" Type="http://schemas.openxmlformats.org/officeDocument/2006/relationships/slide" Target="slide3.xml"/><Relationship Id="rId7" Type="http://schemas.openxmlformats.org/officeDocument/2006/relationships/image" Target="../media/image11.wmf"/><Relationship Id="rId12" Type="http://schemas.openxmlformats.org/officeDocument/2006/relationships/image" Target="../media/image6.gif"/><Relationship Id="rId17" Type="http://schemas.openxmlformats.org/officeDocument/2006/relationships/slide" Target="slide11.xml"/><Relationship Id="rId2" Type="http://schemas.openxmlformats.org/officeDocument/2006/relationships/slideLayout" Target="../slideLayouts/slideLayout4.xml"/><Relationship Id="rId16" Type="http://schemas.openxmlformats.org/officeDocument/2006/relationships/slide" Target="slide10.xml"/><Relationship Id="rId20" Type="http://schemas.openxmlformats.org/officeDocument/2006/relationships/slide" Target="slide16.xml"/><Relationship Id="rId1" Type="http://schemas.openxmlformats.org/officeDocument/2006/relationships/vmlDrawing" Target="../drawings/vmlDrawing3.vml"/><Relationship Id="rId6" Type="http://schemas.openxmlformats.org/officeDocument/2006/relationships/oleObject" Target="../embeddings/oleObject5.bin"/><Relationship Id="rId11" Type="http://schemas.openxmlformats.org/officeDocument/2006/relationships/image" Target="../media/image13.wmf"/><Relationship Id="rId5" Type="http://schemas.openxmlformats.org/officeDocument/2006/relationships/image" Target="../media/image10.wmf"/><Relationship Id="rId15" Type="http://schemas.openxmlformats.org/officeDocument/2006/relationships/slide" Target="slide8.xml"/><Relationship Id="rId10" Type="http://schemas.openxmlformats.org/officeDocument/2006/relationships/oleObject" Target="../embeddings/oleObject7.bin"/><Relationship Id="rId19" Type="http://schemas.openxmlformats.org/officeDocument/2006/relationships/slide" Target="slide15.xml"/><Relationship Id="rId4" Type="http://schemas.openxmlformats.org/officeDocument/2006/relationships/oleObject" Target="../embeddings/oleObject4.bin"/><Relationship Id="rId9" Type="http://schemas.openxmlformats.org/officeDocument/2006/relationships/image" Target="../media/image12.wmf"/><Relationship Id="rId14" Type="http://schemas.openxmlformats.org/officeDocument/2006/relationships/slide" Target="slide6.xml"/></Relationships>
</file>

<file path=ppt/slides/_rels/slide7.xml.rels><?xml version="1.0" encoding="UTF-8" standalone="yes"?>
<Relationships xmlns="http://schemas.openxmlformats.org/package/2006/relationships"><Relationship Id="rId8" Type="http://schemas.openxmlformats.org/officeDocument/2006/relationships/image" Target="../media/image17.wmf"/><Relationship Id="rId13" Type="http://schemas.openxmlformats.org/officeDocument/2006/relationships/oleObject" Target="../embeddings/oleObject13.bin"/><Relationship Id="rId18" Type="http://schemas.openxmlformats.org/officeDocument/2006/relationships/slide" Target="slide6.xml"/><Relationship Id="rId3" Type="http://schemas.openxmlformats.org/officeDocument/2006/relationships/oleObject" Target="../embeddings/oleObject8.bin"/><Relationship Id="rId21" Type="http://schemas.openxmlformats.org/officeDocument/2006/relationships/slide" Target="slide11.xml"/><Relationship Id="rId7" Type="http://schemas.openxmlformats.org/officeDocument/2006/relationships/oleObject" Target="../embeddings/oleObject10.bin"/><Relationship Id="rId12" Type="http://schemas.openxmlformats.org/officeDocument/2006/relationships/image" Target="../media/image19.wmf"/><Relationship Id="rId17" Type="http://schemas.openxmlformats.org/officeDocument/2006/relationships/slide" Target="slide4.xml"/><Relationship Id="rId2" Type="http://schemas.openxmlformats.org/officeDocument/2006/relationships/slideLayout" Target="../slideLayouts/slideLayout4.xml"/><Relationship Id="rId16" Type="http://schemas.openxmlformats.org/officeDocument/2006/relationships/image" Target="../media/image5.gif"/><Relationship Id="rId20" Type="http://schemas.openxmlformats.org/officeDocument/2006/relationships/slide" Target="slide10.xml"/><Relationship Id="rId1" Type="http://schemas.openxmlformats.org/officeDocument/2006/relationships/vmlDrawing" Target="../drawings/vmlDrawing4.vml"/><Relationship Id="rId6" Type="http://schemas.openxmlformats.org/officeDocument/2006/relationships/image" Target="../media/image16.wmf"/><Relationship Id="rId11" Type="http://schemas.openxmlformats.org/officeDocument/2006/relationships/oleObject" Target="../embeddings/oleObject12.bin"/><Relationship Id="rId24" Type="http://schemas.openxmlformats.org/officeDocument/2006/relationships/slide" Target="slide16.xml"/><Relationship Id="rId5" Type="http://schemas.openxmlformats.org/officeDocument/2006/relationships/oleObject" Target="../embeddings/oleObject9.bin"/><Relationship Id="rId15" Type="http://schemas.openxmlformats.org/officeDocument/2006/relationships/slide" Target="slide3.xml"/><Relationship Id="rId23" Type="http://schemas.openxmlformats.org/officeDocument/2006/relationships/slide" Target="slide15.xml"/><Relationship Id="rId10" Type="http://schemas.openxmlformats.org/officeDocument/2006/relationships/image" Target="../media/image18.wmf"/><Relationship Id="rId19" Type="http://schemas.openxmlformats.org/officeDocument/2006/relationships/slide" Target="slide8.xml"/><Relationship Id="rId4" Type="http://schemas.openxmlformats.org/officeDocument/2006/relationships/image" Target="../media/image15.wmf"/><Relationship Id="rId9" Type="http://schemas.openxmlformats.org/officeDocument/2006/relationships/oleObject" Target="../embeddings/oleObject11.bin"/><Relationship Id="rId14" Type="http://schemas.openxmlformats.org/officeDocument/2006/relationships/image" Target="../media/image20.wmf"/><Relationship Id="rId22" Type="http://schemas.openxmlformats.org/officeDocument/2006/relationships/slide" Target="slide14.xml"/></Relationships>
</file>

<file path=ppt/slides/_rels/slide8.xml.rels><?xml version="1.0" encoding="UTF-8" standalone="yes"?>
<Relationships xmlns="http://schemas.openxmlformats.org/package/2006/relationships"><Relationship Id="rId8" Type="http://schemas.openxmlformats.org/officeDocument/2006/relationships/slide" Target="slide11.xml"/><Relationship Id="rId3" Type="http://schemas.openxmlformats.org/officeDocument/2006/relationships/image" Target="../media/image6.gif"/><Relationship Id="rId7" Type="http://schemas.openxmlformats.org/officeDocument/2006/relationships/slide" Target="slide10.xml"/><Relationship Id="rId12" Type="http://schemas.openxmlformats.org/officeDocument/2006/relationships/slide" Target="slide3.xml"/><Relationship Id="rId2" Type="http://schemas.openxmlformats.org/officeDocument/2006/relationships/image" Target="../media/image21.png"/><Relationship Id="rId1" Type="http://schemas.openxmlformats.org/officeDocument/2006/relationships/slideLayout" Target="../slideLayouts/slideLayout3.xml"/><Relationship Id="rId6" Type="http://schemas.openxmlformats.org/officeDocument/2006/relationships/slide" Target="slide8.xml"/><Relationship Id="rId11" Type="http://schemas.openxmlformats.org/officeDocument/2006/relationships/slide" Target="slide16.xml"/><Relationship Id="rId5" Type="http://schemas.openxmlformats.org/officeDocument/2006/relationships/slide" Target="slide6.xml"/><Relationship Id="rId10" Type="http://schemas.openxmlformats.org/officeDocument/2006/relationships/slide" Target="slide15.xml"/><Relationship Id="rId4" Type="http://schemas.openxmlformats.org/officeDocument/2006/relationships/slide" Target="slide4.xml"/><Relationship Id="rId9" Type="http://schemas.openxmlformats.org/officeDocument/2006/relationships/slide" Target="slide14.xml"/></Relationships>
</file>

<file path=ppt/slides/_rels/slide9.xml.rels><?xml version="1.0" encoding="UTF-8" standalone="yes"?>
<Relationships xmlns="http://schemas.openxmlformats.org/package/2006/relationships"><Relationship Id="rId8" Type="http://schemas.openxmlformats.org/officeDocument/2006/relationships/slide" Target="slide6.xml"/><Relationship Id="rId13" Type="http://schemas.openxmlformats.org/officeDocument/2006/relationships/slide" Target="slide15.xml"/><Relationship Id="rId3" Type="http://schemas.openxmlformats.org/officeDocument/2006/relationships/oleObject" Target="../embeddings/oleObject14.bin"/><Relationship Id="rId7" Type="http://schemas.openxmlformats.org/officeDocument/2006/relationships/slide" Target="slide4.xml"/><Relationship Id="rId12" Type="http://schemas.openxmlformats.org/officeDocument/2006/relationships/slide" Target="slide14.xml"/><Relationship Id="rId2" Type="http://schemas.openxmlformats.org/officeDocument/2006/relationships/slideLayout" Target="../slideLayouts/slideLayout4.xml"/><Relationship Id="rId1" Type="http://schemas.openxmlformats.org/officeDocument/2006/relationships/vmlDrawing" Target="../drawings/vmlDrawing5.vml"/><Relationship Id="rId6" Type="http://schemas.openxmlformats.org/officeDocument/2006/relationships/image" Target="../media/image5.gif"/><Relationship Id="rId11" Type="http://schemas.openxmlformats.org/officeDocument/2006/relationships/slide" Target="slide11.xml"/><Relationship Id="rId5" Type="http://schemas.openxmlformats.org/officeDocument/2006/relationships/slide" Target="slide3.xml"/><Relationship Id="rId10" Type="http://schemas.openxmlformats.org/officeDocument/2006/relationships/slide" Target="slide10.xml"/><Relationship Id="rId4" Type="http://schemas.openxmlformats.org/officeDocument/2006/relationships/image" Target="../media/image22.wmf"/><Relationship Id="rId9" Type="http://schemas.openxmlformats.org/officeDocument/2006/relationships/slide" Target="slide8.xml"/><Relationship Id="rId14" Type="http://schemas.openxmlformats.org/officeDocument/2006/relationships/slide" Target="slide16.xml"/></Relationships>
</file>

<file path=ppt/slides/_rels/slide10.xml.rels><?xml version="1.0" encoding="UTF-8" standalone="yes"?>
<Relationships xmlns="http://schemas.openxmlformats.org/package/2006/relationships"><Relationship Id="rId8" Type="http://schemas.openxmlformats.org/officeDocument/2006/relationships/slide" Target="slide14.xml"/><Relationship Id="rId13" Type="http://schemas.openxmlformats.org/officeDocument/2006/relationships/oleObject" Target="../embeddings/oleObject16.bin"/><Relationship Id="rId3" Type="http://schemas.openxmlformats.org/officeDocument/2006/relationships/slide" Target="slide4.xml"/><Relationship Id="rId7" Type="http://schemas.openxmlformats.org/officeDocument/2006/relationships/slide" Target="slide11.xml"/><Relationship Id="rId12" Type="http://schemas.openxmlformats.org/officeDocument/2006/relationships/image" Target="../media/image23.wmf"/><Relationship Id="rId2" Type="http://schemas.openxmlformats.org/officeDocument/2006/relationships/slideLayout" Target="../slideLayouts/slideLayout4.xml"/><Relationship Id="rId1" Type="http://schemas.openxmlformats.org/officeDocument/2006/relationships/vmlDrawing" Target="../drawings/vmlDrawing6.vml"/><Relationship Id="rId6" Type="http://schemas.openxmlformats.org/officeDocument/2006/relationships/slide" Target="slide10.xml"/><Relationship Id="rId11" Type="http://schemas.openxmlformats.org/officeDocument/2006/relationships/oleObject" Target="../embeddings/oleObject15.bin"/><Relationship Id="rId5" Type="http://schemas.openxmlformats.org/officeDocument/2006/relationships/slide" Target="slide8.xml"/><Relationship Id="rId15" Type="http://schemas.openxmlformats.org/officeDocument/2006/relationships/slide" Target="slide3.xml"/><Relationship Id="rId10" Type="http://schemas.openxmlformats.org/officeDocument/2006/relationships/slide" Target="slide16.xml"/><Relationship Id="rId4" Type="http://schemas.openxmlformats.org/officeDocument/2006/relationships/slide" Target="slide6.xml"/><Relationship Id="rId9" Type="http://schemas.openxmlformats.org/officeDocument/2006/relationships/slide" Target="slide15.xml"/><Relationship Id="rId14" Type="http://schemas.openxmlformats.org/officeDocument/2006/relationships/image" Target="../media/image24.wmf"/></Relationships>
</file>

<file path=ppt/slides/_rels/slide11.xml.rels><?xml version="1.0" encoding="UTF-8" standalone="yes"?>
<Relationships xmlns="http://schemas.openxmlformats.org/package/2006/relationships"><Relationship Id="rId8" Type="http://schemas.openxmlformats.org/officeDocument/2006/relationships/slide" Target="slide11.xml"/><Relationship Id="rId13" Type="http://schemas.openxmlformats.org/officeDocument/2006/relationships/oleObject" Target="../embeddings/oleObject17.bin"/><Relationship Id="rId3" Type="http://schemas.openxmlformats.org/officeDocument/2006/relationships/image" Target="../media/image6.gif"/><Relationship Id="rId7" Type="http://schemas.openxmlformats.org/officeDocument/2006/relationships/slide" Target="slide10.xml"/><Relationship Id="rId12" Type="http://schemas.openxmlformats.org/officeDocument/2006/relationships/image" Target="../media/image26.wmf"/><Relationship Id="rId2" Type="http://schemas.openxmlformats.org/officeDocument/2006/relationships/slideLayout" Target="../slideLayouts/slideLayout4.xml"/><Relationship Id="rId1" Type="http://schemas.openxmlformats.org/officeDocument/2006/relationships/vmlDrawing" Target="../drawings/vmlDrawing7.vml"/><Relationship Id="rId6" Type="http://schemas.openxmlformats.org/officeDocument/2006/relationships/slide" Target="slide8.xml"/><Relationship Id="rId11" Type="http://schemas.openxmlformats.org/officeDocument/2006/relationships/slide" Target="slide16.xml"/><Relationship Id="rId5" Type="http://schemas.openxmlformats.org/officeDocument/2006/relationships/slide" Target="slide6.xml"/><Relationship Id="rId15" Type="http://schemas.openxmlformats.org/officeDocument/2006/relationships/slide" Target="slide3.xml"/><Relationship Id="rId10" Type="http://schemas.openxmlformats.org/officeDocument/2006/relationships/slide" Target="slide15.xml"/><Relationship Id="rId4" Type="http://schemas.openxmlformats.org/officeDocument/2006/relationships/slide" Target="slide4.xml"/><Relationship Id="rId9" Type="http://schemas.openxmlformats.org/officeDocument/2006/relationships/slide" Target="slide14.xml"/><Relationship Id="rId14" Type="http://schemas.openxmlformats.org/officeDocument/2006/relationships/image" Target="../media/image25.wmf"/></Relationships>
</file>

<file path=ppt/slides/_rels/slide12.xml.rels><?xml version="1.0" encoding="UTF-8" standalone="yes"?>
<Relationships xmlns="http://schemas.openxmlformats.org/package/2006/relationships"><Relationship Id="rId8" Type="http://schemas.openxmlformats.org/officeDocument/2006/relationships/image" Target="../media/image5.gif"/><Relationship Id="rId13" Type="http://schemas.openxmlformats.org/officeDocument/2006/relationships/slide" Target="slide10.xml"/><Relationship Id="rId3" Type="http://schemas.openxmlformats.org/officeDocument/2006/relationships/oleObject" Target="../embeddings/oleObject18.bin"/><Relationship Id="rId7" Type="http://schemas.openxmlformats.org/officeDocument/2006/relationships/slide" Target="slide3.xml"/><Relationship Id="rId12" Type="http://schemas.openxmlformats.org/officeDocument/2006/relationships/slide" Target="slide8.xml"/><Relationship Id="rId17" Type="http://schemas.openxmlformats.org/officeDocument/2006/relationships/slide" Target="slide16.xml"/><Relationship Id="rId2" Type="http://schemas.openxmlformats.org/officeDocument/2006/relationships/slideLayout" Target="../slideLayouts/slideLayout5.xml"/><Relationship Id="rId16" Type="http://schemas.openxmlformats.org/officeDocument/2006/relationships/slide" Target="slide15.xml"/><Relationship Id="rId1" Type="http://schemas.openxmlformats.org/officeDocument/2006/relationships/vmlDrawing" Target="../drawings/vmlDrawing8.vml"/><Relationship Id="rId6" Type="http://schemas.openxmlformats.org/officeDocument/2006/relationships/image" Target="../media/image28.wmf"/><Relationship Id="rId11" Type="http://schemas.openxmlformats.org/officeDocument/2006/relationships/slide" Target="slide6.xml"/><Relationship Id="rId5" Type="http://schemas.openxmlformats.org/officeDocument/2006/relationships/oleObject" Target="../embeddings/oleObject19.bin"/><Relationship Id="rId15" Type="http://schemas.openxmlformats.org/officeDocument/2006/relationships/slide" Target="slide14.xml"/><Relationship Id="rId10" Type="http://schemas.openxmlformats.org/officeDocument/2006/relationships/slide" Target="slide4.xml"/><Relationship Id="rId4" Type="http://schemas.openxmlformats.org/officeDocument/2006/relationships/image" Target="../media/image27.wmf"/><Relationship Id="rId9" Type="http://schemas.openxmlformats.org/officeDocument/2006/relationships/image" Target="../media/image6.gif"/><Relationship Id="rId14" Type="http://schemas.openxmlformats.org/officeDocument/2006/relationships/slide" Target="slide11.xml"/></Relationships>
</file>

<file path=ppt/slides/_rels/slide13.xml.rels><?xml version="1.0" encoding="UTF-8" standalone="yes"?>
<Relationships xmlns="http://schemas.openxmlformats.org/package/2006/relationships"><Relationship Id="rId8" Type="http://schemas.openxmlformats.org/officeDocument/2006/relationships/image" Target="../media/image31.wmf"/><Relationship Id="rId13" Type="http://schemas.openxmlformats.org/officeDocument/2006/relationships/slide" Target="slide8.xml"/><Relationship Id="rId18" Type="http://schemas.openxmlformats.org/officeDocument/2006/relationships/slide" Target="slide16.xml"/><Relationship Id="rId3" Type="http://schemas.openxmlformats.org/officeDocument/2006/relationships/oleObject" Target="../embeddings/oleObject20.bin"/><Relationship Id="rId7" Type="http://schemas.openxmlformats.org/officeDocument/2006/relationships/oleObject" Target="../embeddings/oleObject22.bin"/><Relationship Id="rId12" Type="http://schemas.openxmlformats.org/officeDocument/2006/relationships/slide" Target="slide6.xml"/><Relationship Id="rId17" Type="http://schemas.openxmlformats.org/officeDocument/2006/relationships/slide" Target="slide15.xml"/><Relationship Id="rId2" Type="http://schemas.openxmlformats.org/officeDocument/2006/relationships/slideLayout" Target="../slideLayouts/slideLayout4.xml"/><Relationship Id="rId16" Type="http://schemas.openxmlformats.org/officeDocument/2006/relationships/slide" Target="slide14.xml"/><Relationship Id="rId1" Type="http://schemas.openxmlformats.org/officeDocument/2006/relationships/vmlDrawing" Target="../drawings/vmlDrawing9.vml"/><Relationship Id="rId6" Type="http://schemas.openxmlformats.org/officeDocument/2006/relationships/image" Target="../media/image30.wmf"/><Relationship Id="rId11" Type="http://schemas.openxmlformats.org/officeDocument/2006/relationships/slide" Target="slide4.xml"/><Relationship Id="rId5" Type="http://schemas.openxmlformats.org/officeDocument/2006/relationships/oleObject" Target="../embeddings/oleObject21.bin"/><Relationship Id="rId15" Type="http://schemas.openxmlformats.org/officeDocument/2006/relationships/slide" Target="slide11.xml"/><Relationship Id="rId10" Type="http://schemas.openxmlformats.org/officeDocument/2006/relationships/image" Target="../media/image5.gif"/><Relationship Id="rId4" Type="http://schemas.openxmlformats.org/officeDocument/2006/relationships/image" Target="../media/image29.wmf"/><Relationship Id="rId9" Type="http://schemas.openxmlformats.org/officeDocument/2006/relationships/slide" Target="slide3.xml"/><Relationship Id="rId14" Type="http://schemas.openxmlformats.org/officeDocument/2006/relationships/slide" Target="slide10.xml"/></Relationships>
</file>

<file path=ppt/slides/_rels/slide14.xml.rels><?xml version="1.0" encoding="UTF-8" standalone="yes"?>
<Relationships xmlns="http://schemas.openxmlformats.org/package/2006/relationships"><Relationship Id="rId8" Type="http://schemas.openxmlformats.org/officeDocument/2006/relationships/oleObject" Target="../embeddings/oleObject25.bin"/><Relationship Id="rId13" Type="http://schemas.openxmlformats.org/officeDocument/2006/relationships/slide" Target="slide10.xml"/><Relationship Id="rId18" Type="http://schemas.openxmlformats.org/officeDocument/2006/relationships/slide" Target="slide3.xml"/><Relationship Id="rId3" Type="http://schemas.openxmlformats.org/officeDocument/2006/relationships/image" Target="../media/image35.png"/><Relationship Id="rId7" Type="http://schemas.openxmlformats.org/officeDocument/2006/relationships/image" Target="../media/image33.wmf"/><Relationship Id="rId12" Type="http://schemas.openxmlformats.org/officeDocument/2006/relationships/slide" Target="slide8.xml"/><Relationship Id="rId17" Type="http://schemas.openxmlformats.org/officeDocument/2006/relationships/slide" Target="slide16.xml"/><Relationship Id="rId2" Type="http://schemas.openxmlformats.org/officeDocument/2006/relationships/slideLayout" Target="../slideLayouts/slideLayout4.xml"/><Relationship Id="rId16" Type="http://schemas.openxmlformats.org/officeDocument/2006/relationships/slide" Target="slide15.xml"/><Relationship Id="rId1" Type="http://schemas.openxmlformats.org/officeDocument/2006/relationships/vmlDrawing" Target="../drawings/vmlDrawing10.vml"/><Relationship Id="rId6" Type="http://schemas.openxmlformats.org/officeDocument/2006/relationships/oleObject" Target="../embeddings/oleObject24.bin"/><Relationship Id="rId11" Type="http://schemas.openxmlformats.org/officeDocument/2006/relationships/slide" Target="slide6.xml"/><Relationship Id="rId5" Type="http://schemas.openxmlformats.org/officeDocument/2006/relationships/image" Target="../media/image32.wmf"/><Relationship Id="rId15" Type="http://schemas.openxmlformats.org/officeDocument/2006/relationships/slide" Target="slide14.xml"/><Relationship Id="rId10" Type="http://schemas.openxmlformats.org/officeDocument/2006/relationships/slide" Target="slide4.xml"/><Relationship Id="rId4" Type="http://schemas.openxmlformats.org/officeDocument/2006/relationships/oleObject" Target="../embeddings/oleObject23.bin"/><Relationship Id="rId9" Type="http://schemas.openxmlformats.org/officeDocument/2006/relationships/image" Target="../media/image34.wmf"/><Relationship Id="rId14" Type="http://schemas.openxmlformats.org/officeDocument/2006/relationships/slide" Target="slide11.xml"/></Relationships>
</file>

<file path=ppt/slides/_rels/slide15.xml.rels><?xml version="1.0" encoding="UTF-8" standalone="yes"?>
<Relationships xmlns="http://schemas.openxmlformats.org/package/2006/relationships"><Relationship Id="rId8" Type="http://schemas.openxmlformats.org/officeDocument/2006/relationships/oleObject" Target="../embeddings/oleObject28.bin"/><Relationship Id="rId13" Type="http://schemas.openxmlformats.org/officeDocument/2006/relationships/image" Target="../media/image40.wmf"/><Relationship Id="rId18" Type="http://schemas.openxmlformats.org/officeDocument/2006/relationships/slide" Target="slide11.xml"/><Relationship Id="rId3" Type="http://schemas.openxmlformats.org/officeDocument/2006/relationships/image" Target="../media/image41.png"/><Relationship Id="rId21" Type="http://schemas.openxmlformats.org/officeDocument/2006/relationships/slide" Target="slide16.xml"/><Relationship Id="rId7" Type="http://schemas.openxmlformats.org/officeDocument/2006/relationships/image" Target="../media/image37.wmf"/><Relationship Id="rId12" Type="http://schemas.openxmlformats.org/officeDocument/2006/relationships/oleObject" Target="../embeddings/oleObject30.bin"/><Relationship Id="rId17" Type="http://schemas.openxmlformats.org/officeDocument/2006/relationships/slide" Target="slide10.xml"/><Relationship Id="rId2" Type="http://schemas.openxmlformats.org/officeDocument/2006/relationships/slideLayout" Target="../slideLayouts/slideLayout4.xml"/><Relationship Id="rId16" Type="http://schemas.openxmlformats.org/officeDocument/2006/relationships/slide" Target="slide8.xml"/><Relationship Id="rId20" Type="http://schemas.openxmlformats.org/officeDocument/2006/relationships/slide" Target="slide15.xml"/><Relationship Id="rId1" Type="http://schemas.openxmlformats.org/officeDocument/2006/relationships/vmlDrawing" Target="../drawings/vmlDrawing11.vml"/><Relationship Id="rId6" Type="http://schemas.openxmlformats.org/officeDocument/2006/relationships/oleObject" Target="../embeddings/oleObject27.bin"/><Relationship Id="rId11" Type="http://schemas.openxmlformats.org/officeDocument/2006/relationships/image" Target="../media/image39.wmf"/><Relationship Id="rId5" Type="http://schemas.openxmlformats.org/officeDocument/2006/relationships/image" Target="../media/image36.wmf"/><Relationship Id="rId15" Type="http://schemas.openxmlformats.org/officeDocument/2006/relationships/slide" Target="slide6.xml"/><Relationship Id="rId10" Type="http://schemas.openxmlformats.org/officeDocument/2006/relationships/oleObject" Target="../embeddings/oleObject29.bin"/><Relationship Id="rId19" Type="http://schemas.openxmlformats.org/officeDocument/2006/relationships/slide" Target="slide14.xml"/><Relationship Id="rId4" Type="http://schemas.openxmlformats.org/officeDocument/2006/relationships/oleObject" Target="../embeddings/oleObject26.bin"/><Relationship Id="rId9" Type="http://schemas.openxmlformats.org/officeDocument/2006/relationships/image" Target="../media/image38.wmf"/><Relationship Id="rId14" Type="http://schemas.openxmlformats.org/officeDocument/2006/relationships/slide" Target="slide4.xml"/><Relationship Id="rId22" Type="http://schemas.openxmlformats.org/officeDocument/2006/relationships/slide" Target="slide3.xml"/></Relationships>
</file>

<file path=ppt/slides/_rels/slide16.xml.rels><?xml version="1.0" encoding="UTF-8" standalone="yes"?>
<Relationships xmlns="http://schemas.openxmlformats.org/package/2006/relationships"><Relationship Id="rId8" Type="http://schemas.openxmlformats.org/officeDocument/2006/relationships/slide" Target="slide11.xml"/><Relationship Id="rId3" Type="http://schemas.openxmlformats.org/officeDocument/2006/relationships/image" Target="../media/image6.gif"/><Relationship Id="rId7" Type="http://schemas.openxmlformats.org/officeDocument/2006/relationships/slide" Target="slide10.xml"/><Relationship Id="rId12" Type="http://schemas.openxmlformats.org/officeDocument/2006/relationships/slide" Target="slide3.xml"/><Relationship Id="rId2" Type="http://schemas.openxmlformats.org/officeDocument/2006/relationships/image" Target="../media/image42.wmf"/><Relationship Id="rId1" Type="http://schemas.openxmlformats.org/officeDocument/2006/relationships/slideLayout" Target="../slideLayouts/slideLayout3.xml"/><Relationship Id="rId6" Type="http://schemas.openxmlformats.org/officeDocument/2006/relationships/slide" Target="slide8.xml"/><Relationship Id="rId11" Type="http://schemas.openxmlformats.org/officeDocument/2006/relationships/slide" Target="slide16.xml"/><Relationship Id="rId5" Type="http://schemas.openxmlformats.org/officeDocument/2006/relationships/slide" Target="slide6.xml"/><Relationship Id="rId10" Type="http://schemas.openxmlformats.org/officeDocument/2006/relationships/slide" Target="slide15.xml"/><Relationship Id="rId4" Type="http://schemas.openxmlformats.org/officeDocument/2006/relationships/slide" Target="slide4.xml"/><Relationship Id="rId9" Type="http://schemas.openxmlformats.org/officeDocument/2006/relationships/slide" Target="slide14.xml"/></Relationships>
</file>

<file path=ppt/slides/_rels/slide17.xml.rels><?xml version="1.0" encoding="UTF-8" standalone="yes"?>
<Relationships xmlns="http://schemas.openxmlformats.org/package/2006/relationships"><Relationship Id="rId8" Type="http://schemas.openxmlformats.org/officeDocument/2006/relationships/slide" Target="slide8.xml"/><Relationship Id="rId13" Type="http://schemas.openxmlformats.org/officeDocument/2006/relationships/slide" Target="slide16.xml"/><Relationship Id="rId3" Type="http://schemas.openxmlformats.org/officeDocument/2006/relationships/slide" Target="slide3.xml"/><Relationship Id="rId7" Type="http://schemas.openxmlformats.org/officeDocument/2006/relationships/slide" Target="slide6.xml"/><Relationship Id="rId12" Type="http://schemas.openxmlformats.org/officeDocument/2006/relationships/slide" Target="slide15.xml"/><Relationship Id="rId2" Type="http://schemas.openxmlformats.org/officeDocument/2006/relationships/image" Target="../media/image43.wmf"/><Relationship Id="rId1" Type="http://schemas.openxmlformats.org/officeDocument/2006/relationships/slideLayout" Target="../slideLayouts/slideLayout3.xml"/><Relationship Id="rId6" Type="http://schemas.openxmlformats.org/officeDocument/2006/relationships/slide" Target="slide4.xml"/><Relationship Id="rId11" Type="http://schemas.openxmlformats.org/officeDocument/2006/relationships/slide" Target="slide14.xml"/><Relationship Id="rId5" Type="http://schemas.openxmlformats.org/officeDocument/2006/relationships/image" Target="../media/image6.gif"/><Relationship Id="rId10" Type="http://schemas.openxmlformats.org/officeDocument/2006/relationships/slide" Target="slide11.xml"/><Relationship Id="rId4" Type="http://schemas.openxmlformats.org/officeDocument/2006/relationships/image" Target="../media/image5.gif"/><Relationship Id="rId9" Type="http://schemas.openxmlformats.org/officeDocument/2006/relationships/slide" Target="slide10.xml"/></Relationships>
</file>

<file path=ppt/slides/_rels/slide18.xml.rels><?xml version="1.0" encoding="UTF-8" standalone="yes"?>
<Relationships xmlns="http://schemas.openxmlformats.org/package/2006/relationships"><Relationship Id="rId8" Type="http://schemas.openxmlformats.org/officeDocument/2006/relationships/image" Target="../media/image5.gif"/><Relationship Id="rId13" Type="http://schemas.openxmlformats.org/officeDocument/2006/relationships/slide" Target="slide10.xml"/><Relationship Id="rId3" Type="http://schemas.openxmlformats.org/officeDocument/2006/relationships/oleObject" Target="../embeddings/oleObject31.bin"/><Relationship Id="rId7" Type="http://schemas.openxmlformats.org/officeDocument/2006/relationships/slide" Target="slide3.xml"/><Relationship Id="rId12" Type="http://schemas.openxmlformats.org/officeDocument/2006/relationships/slide" Target="slide8.xml"/><Relationship Id="rId17" Type="http://schemas.openxmlformats.org/officeDocument/2006/relationships/slide" Target="slide16.xml"/><Relationship Id="rId2" Type="http://schemas.openxmlformats.org/officeDocument/2006/relationships/slideLayout" Target="../slideLayouts/slideLayout5.xml"/><Relationship Id="rId16" Type="http://schemas.openxmlformats.org/officeDocument/2006/relationships/slide" Target="slide15.xml"/><Relationship Id="rId1" Type="http://schemas.openxmlformats.org/officeDocument/2006/relationships/vmlDrawing" Target="../drawings/vmlDrawing12.vml"/><Relationship Id="rId6" Type="http://schemas.openxmlformats.org/officeDocument/2006/relationships/image" Target="../media/image45.wmf"/><Relationship Id="rId11" Type="http://schemas.openxmlformats.org/officeDocument/2006/relationships/slide" Target="slide6.xml"/><Relationship Id="rId5" Type="http://schemas.openxmlformats.org/officeDocument/2006/relationships/oleObject" Target="../embeddings/oleObject32.bin"/><Relationship Id="rId15" Type="http://schemas.openxmlformats.org/officeDocument/2006/relationships/slide" Target="slide14.xml"/><Relationship Id="rId10" Type="http://schemas.openxmlformats.org/officeDocument/2006/relationships/slide" Target="slide4.xml"/><Relationship Id="rId4" Type="http://schemas.openxmlformats.org/officeDocument/2006/relationships/image" Target="../media/image44.wmf"/><Relationship Id="rId9" Type="http://schemas.openxmlformats.org/officeDocument/2006/relationships/image" Target="../media/image6.gif"/><Relationship Id="rId14" Type="http://schemas.openxmlformats.org/officeDocument/2006/relationships/slide" Target="slide1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1"/>
          <p:cNvSpPr>
            <a:spLocks noChangeArrowheads="1"/>
          </p:cNvSpPr>
          <p:nvPr/>
        </p:nvSpPr>
        <p:spPr bwMode="auto">
          <a:xfrm>
            <a:off x="2" y="620713"/>
            <a:ext cx="11064550" cy="884237"/>
          </a:xfrm>
          <a:prstGeom prst="rect">
            <a:avLst/>
          </a:prstGeom>
          <a:gradFill rotWithShape="1">
            <a:gsLst>
              <a:gs pos="0">
                <a:srgbClr val="FFFF00"/>
              </a:gs>
              <a:gs pos="100000">
                <a:schemeClr val="folHlink">
                  <a:alpha val="50000"/>
                </a:schemeClr>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d-ID"/>
          </a:p>
        </p:txBody>
      </p:sp>
      <p:sp>
        <p:nvSpPr>
          <p:cNvPr id="5" name="Text Box 12"/>
          <p:cNvSpPr txBox="1">
            <a:spLocks noChangeArrowheads="1"/>
          </p:cNvSpPr>
          <p:nvPr/>
        </p:nvSpPr>
        <p:spPr bwMode="auto">
          <a:xfrm>
            <a:off x="12195795" y="604461"/>
            <a:ext cx="11394869" cy="892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id-ID" altLang="id-ID" sz="5200" b="1" baseline="0" dirty="0" smtClean="0">
                <a:solidFill>
                  <a:schemeClr val="accent2">
                    <a:lumMod val="75000"/>
                  </a:schemeClr>
                </a:solidFill>
              </a:rPr>
              <a:t>Hukum Newton </a:t>
            </a:r>
            <a:r>
              <a:rPr lang="id-ID" altLang="id-ID" sz="5200" b="1" baseline="0" dirty="0" smtClean="0">
                <a:solidFill>
                  <a:srgbClr val="00B050"/>
                </a:solidFill>
              </a:rPr>
              <a:t>Tentang</a:t>
            </a:r>
            <a:r>
              <a:rPr lang="id-ID" altLang="id-ID" sz="5200" b="1" dirty="0" smtClean="0">
                <a:solidFill>
                  <a:srgbClr val="00B050"/>
                </a:solidFill>
              </a:rPr>
              <a:t> Gravitasi</a:t>
            </a:r>
            <a:endParaRPr lang="en-US" altLang="id-ID" sz="5200" b="1" baseline="0" dirty="0">
              <a:solidFill>
                <a:srgbClr val="00B050"/>
              </a:solidFill>
            </a:endParaRPr>
          </a:p>
        </p:txBody>
      </p:sp>
      <p:sp>
        <p:nvSpPr>
          <p:cNvPr id="6" name="Rectangle 13"/>
          <p:cNvSpPr>
            <a:spLocks noChangeArrowheads="1"/>
          </p:cNvSpPr>
          <p:nvPr/>
        </p:nvSpPr>
        <p:spPr bwMode="auto">
          <a:xfrm>
            <a:off x="1" y="2930428"/>
            <a:ext cx="5404512" cy="884237"/>
          </a:xfrm>
          <a:prstGeom prst="rect">
            <a:avLst/>
          </a:prstGeom>
          <a:gradFill rotWithShape="1">
            <a:gsLst>
              <a:gs pos="0">
                <a:srgbClr val="FFFF00"/>
              </a:gs>
              <a:gs pos="100000">
                <a:schemeClr val="bg1">
                  <a:alpha val="50000"/>
                </a:schemeClr>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d-ID"/>
          </a:p>
        </p:txBody>
      </p:sp>
      <p:sp>
        <p:nvSpPr>
          <p:cNvPr id="7" name="Text Box 14"/>
          <p:cNvSpPr txBox="1">
            <a:spLocks noChangeArrowheads="1"/>
          </p:cNvSpPr>
          <p:nvPr/>
        </p:nvSpPr>
        <p:spPr bwMode="auto">
          <a:xfrm>
            <a:off x="121232" y="2716908"/>
            <a:ext cx="4464051" cy="1311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id-ID" sz="8000" b="1" baseline="0" dirty="0">
                <a:solidFill>
                  <a:srgbClr val="0000FF"/>
                </a:solidFill>
              </a:rPr>
              <a:t>FISIKA </a:t>
            </a:r>
            <a:r>
              <a:rPr lang="id-ID" altLang="id-ID" sz="8000" b="1" baseline="0" dirty="0" smtClean="0">
                <a:solidFill>
                  <a:srgbClr val="0000FF"/>
                </a:solidFill>
              </a:rPr>
              <a:t>1</a:t>
            </a:r>
            <a:endParaRPr lang="en-US" altLang="id-ID" sz="8000" b="1" baseline="0" dirty="0">
              <a:solidFill>
                <a:srgbClr val="0000FF"/>
              </a:solidFill>
            </a:endParaRPr>
          </a:p>
        </p:txBody>
      </p:sp>
      <p:sp>
        <p:nvSpPr>
          <p:cNvPr id="8" name="AutoShape 15"/>
          <p:cNvSpPr>
            <a:spLocks noChangeArrowheads="1"/>
          </p:cNvSpPr>
          <p:nvPr/>
        </p:nvSpPr>
        <p:spPr bwMode="auto">
          <a:xfrm>
            <a:off x="5828150" y="7575383"/>
            <a:ext cx="4875703" cy="579438"/>
          </a:xfrm>
          <a:prstGeom prst="roundRect">
            <a:avLst>
              <a:gd name="adj" fmla="val 16667"/>
            </a:avLst>
          </a:prstGeom>
          <a:solidFill>
            <a:srgbClr val="000080"/>
          </a:solidFill>
          <a:ln>
            <a:noFill/>
          </a:ln>
          <a:effectLst/>
          <a:extLst>
            <a:ext uri="{91240B29-F687-4F45-9708-019B960494DF}">
              <a14:hiddenLine xmlns:a14="http://schemas.microsoft.com/office/drawing/2010/main" w="9525">
                <a:solidFill>
                  <a:srgbClr val="FFFF00"/>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id-ID"/>
          </a:p>
        </p:txBody>
      </p:sp>
      <p:sp>
        <p:nvSpPr>
          <p:cNvPr id="9" name="Rectangle 16"/>
          <p:cNvSpPr>
            <a:spLocks noChangeArrowheads="1"/>
          </p:cNvSpPr>
          <p:nvPr/>
        </p:nvSpPr>
        <p:spPr bwMode="auto">
          <a:xfrm>
            <a:off x="5987606" y="7575383"/>
            <a:ext cx="4716247"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r>
              <a:rPr lang="nl-NL" altLang="id-ID" sz="3200" b="1" baseline="0" dirty="0">
                <a:solidFill>
                  <a:srgbClr val="FFFF00"/>
                </a:solidFill>
              </a:rPr>
              <a:t>untuk Kelas </a:t>
            </a:r>
            <a:r>
              <a:rPr lang="nl-NL" altLang="id-ID" sz="3200" b="1" baseline="0" dirty="0" smtClean="0">
                <a:solidFill>
                  <a:srgbClr val="FFFF00"/>
                </a:solidFill>
              </a:rPr>
              <a:t>X SMA</a:t>
            </a:r>
            <a:r>
              <a:rPr lang="id-ID" altLang="id-ID" sz="3200" b="1" baseline="0" dirty="0" smtClean="0">
                <a:solidFill>
                  <a:srgbClr val="FFFF00"/>
                </a:solidFill>
              </a:rPr>
              <a:t>/MA</a:t>
            </a:r>
            <a:endParaRPr lang="en-US" altLang="id-ID" sz="3200" b="1" baseline="0" dirty="0">
              <a:solidFill>
                <a:srgbClr val="FFFF00"/>
              </a:solidFill>
            </a:endParaRPr>
          </a:p>
        </p:txBody>
      </p:sp>
    </p:spTree>
    <p:extLst>
      <p:ext uri="{BB962C8B-B14F-4D97-AF65-F5344CB8AC3E}">
        <p14:creationId xmlns:p14="http://schemas.microsoft.com/office/powerpoint/2010/main" val="842615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1000"/>
                                        <p:tgtEl>
                                          <p:spTgt spid="4"/>
                                        </p:tgtEl>
                                      </p:cBhvr>
                                    </p:animEffect>
                                  </p:childTnLst>
                                </p:cTn>
                              </p:par>
                              <p:par>
                                <p:cTn id="8" presetID="35" presetClass="path" presetSubtype="0" accel="50000" decel="50000" fill="hold" grpId="0" nodeType="withEffect">
                                  <p:stCondLst>
                                    <p:cond delay="0"/>
                                  </p:stCondLst>
                                  <p:childTnLst>
                                    <p:animMotion origin="layout" path="M 0.27851 0.00347 L -0.99115 0.00023 " pathEditMode="relative" rAng="0" ptsTypes="AA">
                                      <p:cBhvr>
                                        <p:cTn id="9" dur="2000" fill="hold"/>
                                        <p:tgtEl>
                                          <p:spTgt spid="5"/>
                                        </p:tgtEl>
                                        <p:attrNameLst>
                                          <p:attrName>ppt_x</p:attrName>
                                          <p:attrName>ppt_y</p:attrName>
                                        </p:attrNameLst>
                                      </p:cBhvr>
                                      <p:rCtr x="-63490" y="-162"/>
                                    </p:animMotion>
                                  </p:childTnLst>
                                </p:cTn>
                              </p:par>
                            </p:childTnLst>
                          </p:cTn>
                        </p:par>
                        <p:par>
                          <p:cTn id="10" fill="hold">
                            <p:stCondLst>
                              <p:cond delay="2000"/>
                            </p:stCondLst>
                            <p:childTnLst>
                              <p:par>
                                <p:cTn id="11" presetID="4" presetClass="entr" presetSubtype="16"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ox(in)">
                                      <p:cBhvr>
                                        <p:cTn id="13" dur="1000"/>
                                        <p:tgtEl>
                                          <p:spTgt spid="6"/>
                                        </p:tgtEl>
                                      </p:cBhvr>
                                    </p:animEffect>
                                  </p:childTnLst>
                                </p:cTn>
                              </p:par>
                            </p:childTnLst>
                          </p:cTn>
                        </p:par>
                        <p:par>
                          <p:cTn id="14" fill="hold">
                            <p:stCondLst>
                              <p:cond delay="3000"/>
                            </p:stCondLst>
                            <p:childTnLst>
                              <p:par>
                                <p:cTn id="15" presetID="5" presetClass="entr" presetSubtype="1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heckerboard(across)">
                                      <p:cBhvr>
                                        <p:cTn id="17" dur="1000"/>
                                        <p:tgtEl>
                                          <p:spTgt spid="7"/>
                                        </p:tgtEl>
                                      </p:cBhvr>
                                    </p:animEffect>
                                  </p:childTnLst>
                                </p:cTn>
                              </p:par>
                            </p:childTnLst>
                          </p:cTn>
                        </p:par>
                        <p:par>
                          <p:cTn id="18" fill="hold">
                            <p:stCondLst>
                              <p:cond delay="4000"/>
                            </p:stCondLst>
                            <p:childTnLst>
                              <p:par>
                                <p:cTn id="19" presetID="64" presetClass="path" presetSubtype="0" accel="50000" decel="50000" fill="hold" nodeType="afterEffect">
                                  <p:stCondLst>
                                    <p:cond delay="0"/>
                                  </p:stCondLst>
                                  <p:childTnLst>
                                    <p:animMotion origin="layout" path="M 0.00404 0.86343 L -0.01263 -0.64676 " pathEditMode="relative" rAng="0" ptsTypes="AA">
                                      <p:cBhvr>
                                        <p:cTn id="20" dur="2000" fill="hold"/>
                                        <p:tgtEl>
                                          <p:spTgt spid="8"/>
                                        </p:tgtEl>
                                        <p:attrNameLst>
                                          <p:attrName>ppt_x</p:attrName>
                                          <p:attrName>ppt_y</p:attrName>
                                        </p:attrNameLst>
                                      </p:cBhvr>
                                      <p:rCtr x="-833" y="-75509"/>
                                    </p:animMotion>
                                  </p:childTnLst>
                                </p:cTn>
                              </p:par>
                            </p:childTnLst>
                          </p:cTn>
                        </p:par>
                        <p:par>
                          <p:cTn id="21" fill="hold">
                            <p:stCondLst>
                              <p:cond delay="6000"/>
                            </p:stCondLst>
                            <p:childTnLst>
                              <p:par>
                                <p:cTn id="22" presetID="64" presetClass="path" presetSubtype="0" accel="50000" decel="50000" fill="hold" grpId="0" nodeType="afterEffect">
                                  <p:stCondLst>
                                    <p:cond delay="0"/>
                                  </p:stCondLst>
                                  <p:childTnLst>
                                    <p:animMotion origin="layout" path="M 4.79167E-6 7.40741E-7 L -0.00508 -0.6507 " pathEditMode="relative" rAng="0" ptsTypes="AA">
                                      <p:cBhvr>
                                        <p:cTn id="23" dur="2000" fill="hold"/>
                                        <p:tgtEl>
                                          <p:spTgt spid="9"/>
                                        </p:tgtEl>
                                        <p:attrNameLst>
                                          <p:attrName>ppt_x</p:attrName>
                                          <p:attrName>ppt_y</p:attrName>
                                        </p:attrNameLst>
                                      </p:cBhvr>
                                      <p:rCtr x="-260" y="-3254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0"/>
            <a:ext cx="12192000" cy="6858000"/>
          </a:xfrm>
          <a:prstGeom prst="rect">
            <a:avLst/>
          </a:prstGeom>
          <a:gradFill flip="none" rotWithShape="1">
            <a:gsLst>
              <a:gs pos="0">
                <a:schemeClr val="accent3">
                  <a:lumMod val="75000"/>
                  <a:shade val="30000"/>
                  <a:satMod val="115000"/>
                </a:schemeClr>
              </a:gs>
              <a:gs pos="50000">
                <a:schemeClr val="accent3">
                  <a:lumMod val="75000"/>
                  <a:shade val="67500"/>
                  <a:satMod val="115000"/>
                </a:schemeClr>
              </a:gs>
              <a:gs pos="100000">
                <a:schemeClr val="accent3">
                  <a:lumMod val="75000"/>
                  <a:shade val="100000"/>
                  <a:satMod val="115000"/>
                </a:schemeClr>
              </a:gs>
            </a:gsLst>
            <a:lin ang="162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839416" y="1297536"/>
            <a:ext cx="10585176" cy="4971504"/>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id-ID"/>
          </a:p>
        </p:txBody>
      </p:sp>
      <p:grpSp>
        <p:nvGrpSpPr>
          <p:cNvPr id="2" name="Group 20"/>
          <p:cNvGrpSpPr>
            <a:grpSpLocks/>
          </p:cNvGrpSpPr>
          <p:nvPr/>
        </p:nvGrpSpPr>
        <p:grpSpPr bwMode="auto">
          <a:xfrm>
            <a:off x="1559496" y="188640"/>
            <a:ext cx="1081087" cy="1008062"/>
            <a:chOff x="1337" y="119"/>
            <a:chExt cx="681" cy="635"/>
          </a:xfrm>
        </p:grpSpPr>
        <p:sp>
          <p:nvSpPr>
            <p:cNvPr id="15387" name="Oval 21"/>
            <p:cNvSpPr>
              <a:spLocks noChangeArrowheads="1"/>
            </p:cNvSpPr>
            <p:nvPr/>
          </p:nvSpPr>
          <p:spPr bwMode="auto">
            <a:xfrm>
              <a:off x="1337" y="119"/>
              <a:ext cx="681" cy="635"/>
            </a:xfrm>
            <a:prstGeom prst="ellipse">
              <a:avLst/>
            </a:prstGeom>
            <a:solidFill>
              <a:schemeClr val="tx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id-ID" altLang="id-ID"/>
            </a:p>
          </p:txBody>
        </p:sp>
        <p:sp>
          <p:nvSpPr>
            <p:cNvPr id="15388" name="AutoShape 22"/>
            <p:cNvSpPr>
              <a:spLocks noChangeArrowheads="1"/>
            </p:cNvSpPr>
            <p:nvPr/>
          </p:nvSpPr>
          <p:spPr bwMode="auto">
            <a:xfrm rot="1883188">
              <a:off x="1408" y="252"/>
              <a:ext cx="543" cy="363"/>
            </a:xfrm>
            <a:custGeom>
              <a:avLst/>
              <a:gdLst>
                <a:gd name="T0" fmla="*/ 407 w 21600"/>
                <a:gd name="T1" fmla="*/ 0 h 21600"/>
                <a:gd name="T2" fmla="*/ 0 w 21600"/>
                <a:gd name="T3" fmla="*/ 182 h 21600"/>
                <a:gd name="T4" fmla="*/ 407 w 21600"/>
                <a:gd name="T5" fmla="*/ 363 h 21600"/>
                <a:gd name="T6" fmla="*/ 543 w 21600"/>
                <a:gd name="T7" fmla="*/ 182 h 21600"/>
                <a:gd name="T8" fmla="*/ 17694720 60000 65536"/>
                <a:gd name="T9" fmla="*/ 11796480 60000 65536"/>
                <a:gd name="T10" fmla="*/ 5898240 60000 65536"/>
                <a:gd name="T11" fmla="*/ 0 60000 65536"/>
                <a:gd name="T12" fmla="*/ 3381 w 21600"/>
                <a:gd name="T13" fmla="*/ 5415 h 21600"/>
                <a:gd name="T14" fmla="*/ 18895 w 21600"/>
                <a:gd name="T15" fmla="*/ 16185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FFFFFF"/>
            </a:solidFill>
            <a:ln w="9525">
              <a:solidFill>
                <a:srgbClr val="FFFFFF"/>
              </a:solidFill>
              <a:miter lim="800000"/>
              <a:headEnd/>
              <a:tailEnd/>
            </a:ln>
          </p:spPr>
          <p:txBody>
            <a:bodyPr wrap="none" anchor="ctr"/>
            <a:lstStyle/>
            <a:p>
              <a:endParaRPr lang="id-ID"/>
            </a:p>
          </p:txBody>
        </p:sp>
      </p:grpSp>
      <p:grpSp>
        <p:nvGrpSpPr>
          <p:cNvPr id="3" name="Group 23"/>
          <p:cNvGrpSpPr>
            <a:grpSpLocks/>
          </p:cNvGrpSpPr>
          <p:nvPr/>
        </p:nvGrpSpPr>
        <p:grpSpPr bwMode="auto">
          <a:xfrm>
            <a:off x="2586608" y="549003"/>
            <a:ext cx="2921000" cy="519113"/>
            <a:chOff x="1984" y="282"/>
            <a:chExt cx="1840" cy="327"/>
          </a:xfrm>
        </p:grpSpPr>
        <p:sp>
          <p:nvSpPr>
            <p:cNvPr id="15385" name="Text Box 24"/>
            <p:cNvSpPr txBox="1">
              <a:spLocks noChangeArrowheads="1"/>
            </p:cNvSpPr>
            <p:nvPr/>
          </p:nvSpPr>
          <p:spPr bwMode="auto">
            <a:xfrm>
              <a:off x="1984" y="282"/>
              <a:ext cx="1840"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n-US" altLang="id-ID" sz="2800" b="1" dirty="0"/>
                <a:t>PETA KONSEP</a:t>
              </a:r>
            </a:p>
          </p:txBody>
        </p:sp>
        <p:sp>
          <p:nvSpPr>
            <p:cNvPr id="15386" name="Line 25"/>
            <p:cNvSpPr>
              <a:spLocks noChangeShapeType="1"/>
            </p:cNvSpPr>
            <p:nvPr/>
          </p:nvSpPr>
          <p:spPr bwMode="auto">
            <a:xfrm>
              <a:off x="2073" y="581"/>
              <a:ext cx="1678" cy="0"/>
            </a:xfrm>
            <a:prstGeom prst="line">
              <a:avLst/>
            </a:prstGeom>
            <a:noFill/>
            <a:ln w="9525">
              <a:solidFill>
                <a:schemeClr val="tx1"/>
              </a:solidFill>
              <a:round/>
              <a:headEnd type="oval" w="med" len="med"/>
              <a:tailEnd type="oval" w="med" len="med"/>
            </a:ln>
            <a:extLst>
              <a:ext uri="{909E8E84-426E-40DD-AFC4-6F175D3DCCD1}">
                <a14:hiddenFill xmlns:a14="http://schemas.microsoft.com/office/drawing/2010/main">
                  <a:noFill/>
                </a14:hiddenFill>
              </a:ext>
            </a:extLst>
          </p:spPr>
          <p:txBody>
            <a:bodyPr/>
            <a:lstStyle/>
            <a:p>
              <a:endParaRPr lang="id-ID"/>
            </a:p>
          </p:txBody>
        </p:sp>
      </p:grpSp>
      <p:sp>
        <p:nvSpPr>
          <p:cNvPr id="2075" name="AutoShape 27"/>
          <p:cNvSpPr>
            <a:spLocks noChangeArrowheads="1"/>
          </p:cNvSpPr>
          <p:nvPr/>
        </p:nvSpPr>
        <p:spPr bwMode="auto">
          <a:xfrm>
            <a:off x="4152280" y="1911558"/>
            <a:ext cx="3709989" cy="431800"/>
          </a:xfrm>
          <a:prstGeom prst="roundRect">
            <a:avLst>
              <a:gd name="adj" fmla="val 37134"/>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id-ID" altLang="id-ID" dirty="0" smtClean="0"/>
              <a:t>Hukum Newton Tentang Gravitasi</a:t>
            </a:r>
            <a:endParaRPr lang="en-US" altLang="id-ID" dirty="0"/>
          </a:p>
        </p:txBody>
      </p:sp>
      <p:sp>
        <p:nvSpPr>
          <p:cNvPr id="2077" name="AutoShape 29"/>
          <p:cNvSpPr>
            <a:spLocks noChangeArrowheads="1"/>
          </p:cNvSpPr>
          <p:nvPr/>
        </p:nvSpPr>
        <p:spPr bwMode="auto">
          <a:xfrm>
            <a:off x="2566369" y="2819608"/>
            <a:ext cx="2593525" cy="431800"/>
          </a:xfrm>
          <a:prstGeom prst="roundRect">
            <a:avLst>
              <a:gd name="adj" fmla="val 37134"/>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dirty="0" err="1"/>
              <a:t>Hukum</a:t>
            </a:r>
            <a:r>
              <a:rPr lang="en-US" altLang="id-ID" dirty="0"/>
              <a:t> Newton</a:t>
            </a:r>
          </a:p>
        </p:txBody>
      </p:sp>
      <p:sp>
        <p:nvSpPr>
          <p:cNvPr id="2079" name="AutoShape 31"/>
          <p:cNvSpPr>
            <a:spLocks noChangeArrowheads="1"/>
          </p:cNvSpPr>
          <p:nvPr/>
        </p:nvSpPr>
        <p:spPr bwMode="auto">
          <a:xfrm>
            <a:off x="6672064" y="2808496"/>
            <a:ext cx="2520279" cy="431800"/>
          </a:xfrm>
          <a:prstGeom prst="roundRect">
            <a:avLst>
              <a:gd name="adj" fmla="val 37134"/>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dirty="0" err="1"/>
              <a:t>Hukum</a:t>
            </a:r>
            <a:r>
              <a:rPr lang="en-US" altLang="id-ID" dirty="0"/>
              <a:t> Kepler</a:t>
            </a:r>
          </a:p>
        </p:txBody>
      </p:sp>
      <p:grpSp>
        <p:nvGrpSpPr>
          <p:cNvPr id="4" name="Group 48"/>
          <p:cNvGrpSpPr>
            <a:grpSpLocks/>
          </p:cNvGrpSpPr>
          <p:nvPr/>
        </p:nvGrpSpPr>
        <p:grpSpPr bwMode="auto">
          <a:xfrm>
            <a:off x="3826844" y="2332246"/>
            <a:ext cx="4141787" cy="500062"/>
            <a:chOff x="2085" y="1277"/>
            <a:chExt cx="2767" cy="315"/>
          </a:xfrm>
        </p:grpSpPr>
        <p:sp>
          <p:nvSpPr>
            <p:cNvPr id="15383" name="Line 40"/>
            <p:cNvSpPr>
              <a:spLocks noChangeShapeType="1"/>
            </p:cNvSpPr>
            <p:nvPr/>
          </p:nvSpPr>
          <p:spPr bwMode="auto">
            <a:xfrm>
              <a:off x="3470" y="1277"/>
              <a:ext cx="0" cy="182"/>
            </a:xfrm>
            <a:prstGeom prst="line">
              <a:avLst/>
            </a:prstGeom>
            <a:noFill/>
            <a:ln w="28575">
              <a:solidFill>
                <a:schemeClr val="bg1"/>
              </a:solidFill>
              <a:round/>
              <a:headEnd/>
              <a:tailEnd/>
            </a:ln>
            <a:extLst>
              <a:ext uri="{909E8E84-426E-40DD-AFC4-6F175D3DCCD1}">
                <a14:hiddenFill xmlns:a14="http://schemas.microsoft.com/office/drawing/2010/main">
                  <a:noFill/>
                </a14:hiddenFill>
              </a:ext>
            </a:extLst>
          </p:spPr>
          <p:txBody>
            <a:bodyPr/>
            <a:lstStyle/>
            <a:p>
              <a:endParaRPr lang="id-ID"/>
            </a:p>
          </p:txBody>
        </p:sp>
        <p:sp>
          <p:nvSpPr>
            <p:cNvPr id="15384" name="Freeform 41"/>
            <p:cNvSpPr>
              <a:spLocks/>
            </p:cNvSpPr>
            <p:nvPr/>
          </p:nvSpPr>
          <p:spPr bwMode="auto">
            <a:xfrm>
              <a:off x="2085" y="1456"/>
              <a:ext cx="2767" cy="136"/>
            </a:xfrm>
            <a:custGeom>
              <a:avLst/>
              <a:gdLst>
                <a:gd name="T0" fmla="*/ 0 w 2767"/>
                <a:gd name="T1" fmla="*/ 136 h 136"/>
                <a:gd name="T2" fmla="*/ 0 w 2767"/>
                <a:gd name="T3" fmla="*/ 0 h 136"/>
                <a:gd name="T4" fmla="*/ 2767 w 2767"/>
                <a:gd name="T5" fmla="*/ 0 h 136"/>
                <a:gd name="T6" fmla="*/ 2767 w 2767"/>
                <a:gd name="T7" fmla="*/ 136 h 136"/>
                <a:gd name="T8" fmla="*/ 0 60000 65536"/>
                <a:gd name="T9" fmla="*/ 0 60000 65536"/>
                <a:gd name="T10" fmla="*/ 0 60000 65536"/>
                <a:gd name="T11" fmla="*/ 0 60000 65536"/>
                <a:gd name="T12" fmla="*/ 0 w 2767"/>
                <a:gd name="T13" fmla="*/ 0 h 136"/>
                <a:gd name="T14" fmla="*/ 2767 w 2767"/>
                <a:gd name="T15" fmla="*/ 136 h 136"/>
              </a:gdLst>
              <a:ahLst/>
              <a:cxnLst>
                <a:cxn ang="T8">
                  <a:pos x="T0" y="T1"/>
                </a:cxn>
                <a:cxn ang="T9">
                  <a:pos x="T2" y="T3"/>
                </a:cxn>
                <a:cxn ang="T10">
                  <a:pos x="T4" y="T5"/>
                </a:cxn>
                <a:cxn ang="T11">
                  <a:pos x="T6" y="T7"/>
                </a:cxn>
              </a:cxnLst>
              <a:rect l="T12" t="T13" r="T14" b="T15"/>
              <a:pathLst>
                <a:path w="2767" h="136">
                  <a:moveTo>
                    <a:pt x="0" y="136"/>
                  </a:moveTo>
                  <a:lnTo>
                    <a:pt x="0" y="0"/>
                  </a:lnTo>
                  <a:lnTo>
                    <a:pt x="2767" y="0"/>
                  </a:lnTo>
                  <a:lnTo>
                    <a:pt x="2767" y="136"/>
                  </a:lnTo>
                </a:path>
              </a:pathLst>
            </a:custGeom>
            <a:noFill/>
            <a:ln w="28575" cmpd="sng">
              <a:solidFill>
                <a:schemeClr val="bg1"/>
              </a:solidFill>
              <a:round/>
              <a:headEnd type="triangle" w="med" len="med"/>
              <a:tailEnd type="triangle" w="med" len="med"/>
            </a:ln>
            <a:extLst>
              <a:ext uri="{909E8E84-426E-40DD-AFC4-6F175D3DCCD1}">
                <a14:hiddenFill xmlns:a14="http://schemas.microsoft.com/office/drawing/2010/main">
                  <a:solidFill>
                    <a:srgbClr val="FFFFFF"/>
                  </a:solidFill>
                </a14:hiddenFill>
              </a:ext>
            </a:extLst>
          </p:spPr>
          <p:txBody>
            <a:bodyPr/>
            <a:lstStyle/>
            <a:p>
              <a:endParaRPr lang="id-ID"/>
            </a:p>
          </p:txBody>
        </p:sp>
      </p:grpSp>
      <p:sp>
        <p:nvSpPr>
          <p:cNvPr id="2081" name="AutoShape 33"/>
          <p:cNvSpPr>
            <a:spLocks noChangeArrowheads="1"/>
          </p:cNvSpPr>
          <p:nvPr/>
        </p:nvSpPr>
        <p:spPr bwMode="auto">
          <a:xfrm>
            <a:off x="1848323" y="3805446"/>
            <a:ext cx="1799132" cy="507999"/>
          </a:xfrm>
          <a:prstGeom prst="roundRect">
            <a:avLst>
              <a:gd name="adj" fmla="val 37134"/>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dirty="0"/>
              <a:t>Gaya</a:t>
            </a:r>
            <a:r>
              <a:rPr lang="id-ID" altLang="id-ID" dirty="0"/>
              <a:t> </a:t>
            </a:r>
            <a:r>
              <a:rPr lang="en-US" altLang="id-ID" dirty="0" err="1"/>
              <a:t>Gravitasi</a:t>
            </a:r>
            <a:endParaRPr lang="en-US" altLang="id-ID" dirty="0"/>
          </a:p>
        </p:txBody>
      </p:sp>
      <p:sp>
        <p:nvSpPr>
          <p:cNvPr id="2105" name="AutoShape 57"/>
          <p:cNvSpPr>
            <a:spLocks noChangeArrowheads="1"/>
          </p:cNvSpPr>
          <p:nvPr/>
        </p:nvSpPr>
        <p:spPr bwMode="auto">
          <a:xfrm>
            <a:off x="2422972" y="4597608"/>
            <a:ext cx="2088083" cy="525462"/>
          </a:xfrm>
          <a:prstGeom prst="roundRect">
            <a:avLst>
              <a:gd name="adj" fmla="val 37134"/>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dirty="0"/>
              <a:t>Medan</a:t>
            </a:r>
            <a:r>
              <a:rPr lang="id-ID" altLang="id-ID" dirty="0"/>
              <a:t> </a:t>
            </a:r>
            <a:r>
              <a:rPr lang="en-US" altLang="id-ID" dirty="0" err="1"/>
              <a:t>Gravitasi</a:t>
            </a:r>
            <a:endParaRPr lang="en-US" altLang="id-ID" dirty="0"/>
          </a:p>
        </p:txBody>
      </p:sp>
      <p:sp>
        <p:nvSpPr>
          <p:cNvPr id="2106" name="AutoShape 58"/>
          <p:cNvSpPr>
            <a:spLocks noChangeArrowheads="1"/>
          </p:cNvSpPr>
          <p:nvPr/>
        </p:nvSpPr>
        <p:spPr bwMode="auto">
          <a:xfrm>
            <a:off x="3791744" y="5318334"/>
            <a:ext cx="2304256" cy="486930"/>
          </a:xfrm>
          <a:prstGeom prst="roundRect">
            <a:avLst>
              <a:gd name="adj" fmla="val 37134"/>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dirty="0" err="1"/>
              <a:t>Potensial</a:t>
            </a:r>
            <a:r>
              <a:rPr lang="id-ID" altLang="id-ID" dirty="0"/>
              <a:t> </a:t>
            </a:r>
            <a:r>
              <a:rPr lang="en-US" altLang="id-ID" dirty="0" err="1"/>
              <a:t>Gravitasi</a:t>
            </a:r>
            <a:endParaRPr lang="en-US" altLang="id-ID" dirty="0"/>
          </a:p>
        </p:txBody>
      </p:sp>
      <p:sp>
        <p:nvSpPr>
          <p:cNvPr id="2084" name="AutoShape 36"/>
          <p:cNvSpPr>
            <a:spLocks noChangeArrowheads="1"/>
          </p:cNvSpPr>
          <p:nvPr/>
        </p:nvSpPr>
        <p:spPr bwMode="auto">
          <a:xfrm>
            <a:off x="5845006" y="3794335"/>
            <a:ext cx="1879149" cy="466722"/>
          </a:xfrm>
          <a:prstGeom prst="roundRect">
            <a:avLst>
              <a:gd name="adj" fmla="val 37134"/>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dirty="0" err="1"/>
              <a:t>Hukum</a:t>
            </a:r>
            <a:r>
              <a:rPr lang="en-US" altLang="id-ID" dirty="0"/>
              <a:t> I</a:t>
            </a:r>
            <a:r>
              <a:rPr lang="id-ID" altLang="id-ID" dirty="0"/>
              <a:t> </a:t>
            </a:r>
            <a:r>
              <a:rPr lang="en-US" altLang="id-ID" dirty="0"/>
              <a:t>Kepler</a:t>
            </a:r>
          </a:p>
        </p:txBody>
      </p:sp>
      <p:sp>
        <p:nvSpPr>
          <p:cNvPr id="2107" name="AutoShape 59"/>
          <p:cNvSpPr>
            <a:spLocks noChangeArrowheads="1"/>
          </p:cNvSpPr>
          <p:nvPr/>
        </p:nvSpPr>
        <p:spPr bwMode="auto">
          <a:xfrm>
            <a:off x="7032402" y="4599195"/>
            <a:ext cx="1943918" cy="462395"/>
          </a:xfrm>
          <a:prstGeom prst="roundRect">
            <a:avLst>
              <a:gd name="adj" fmla="val 37134"/>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dirty="0" err="1"/>
              <a:t>Hukum</a:t>
            </a:r>
            <a:r>
              <a:rPr lang="en-US" altLang="id-ID" dirty="0"/>
              <a:t> II</a:t>
            </a:r>
            <a:r>
              <a:rPr lang="id-ID" altLang="id-ID" dirty="0"/>
              <a:t> </a:t>
            </a:r>
            <a:r>
              <a:rPr lang="en-US" altLang="id-ID" dirty="0"/>
              <a:t>Kepler</a:t>
            </a:r>
          </a:p>
        </p:txBody>
      </p:sp>
      <p:sp>
        <p:nvSpPr>
          <p:cNvPr id="2108" name="AutoShape 60"/>
          <p:cNvSpPr>
            <a:spLocks noChangeArrowheads="1"/>
          </p:cNvSpPr>
          <p:nvPr/>
        </p:nvSpPr>
        <p:spPr bwMode="auto">
          <a:xfrm>
            <a:off x="7968631" y="5288603"/>
            <a:ext cx="2519857" cy="461531"/>
          </a:xfrm>
          <a:prstGeom prst="roundRect">
            <a:avLst>
              <a:gd name="adj" fmla="val 37134"/>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dirty="0" err="1"/>
              <a:t>Hukum</a:t>
            </a:r>
            <a:r>
              <a:rPr lang="en-US" altLang="id-ID" dirty="0"/>
              <a:t> III</a:t>
            </a:r>
            <a:r>
              <a:rPr lang="id-ID" altLang="id-ID" dirty="0"/>
              <a:t> </a:t>
            </a:r>
            <a:r>
              <a:rPr lang="en-US" altLang="id-ID" dirty="0"/>
              <a:t>Kepler</a:t>
            </a:r>
          </a:p>
        </p:txBody>
      </p:sp>
      <p:sp>
        <p:nvSpPr>
          <p:cNvPr id="2109" name="Freeform 61"/>
          <p:cNvSpPr>
            <a:spLocks/>
          </p:cNvSpPr>
          <p:nvPr/>
        </p:nvSpPr>
        <p:spPr bwMode="auto">
          <a:xfrm>
            <a:off x="2999756" y="3229184"/>
            <a:ext cx="720725" cy="576263"/>
          </a:xfrm>
          <a:custGeom>
            <a:avLst/>
            <a:gdLst>
              <a:gd name="T0" fmla="*/ 454 w 454"/>
              <a:gd name="T1" fmla="*/ 0 h 363"/>
              <a:gd name="T2" fmla="*/ 454 w 454"/>
              <a:gd name="T3" fmla="*/ 137 h 363"/>
              <a:gd name="T4" fmla="*/ 0 w 454"/>
              <a:gd name="T5" fmla="*/ 137 h 363"/>
              <a:gd name="T6" fmla="*/ 0 w 454"/>
              <a:gd name="T7" fmla="*/ 363 h 363"/>
              <a:gd name="T8" fmla="*/ 0 60000 65536"/>
              <a:gd name="T9" fmla="*/ 0 60000 65536"/>
              <a:gd name="T10" fmla="*/ 0 60000 65536"/>
              <a:gd name="T11" fmla="*/ 0 60000 65536"/>
              <a:gd name="T12" fmla="*/ 0 w 454"/>
              <a:gd name="T13" fmla="*/ 0 h 363"/>
              <a:gd name="T14" fmla="*/ 454 w 454"/>
              <a:gd name="T15" fmla="*/ 363 h 363"/>
            </a:gdLst>
            <a:ahLst/>
            <a:cxnLst>
              <a:cxn ang="T8">
                <a:pos x="T0" y="T1"/>
              </a:cxn>
              <a:cxn ang="T9">
                <a:pos x="T2" y="T3"/>
              </a:cxn>
              <a:cxn ang="T10">
                <a:pos x="T4" y="T5"/>
              </a:cxn>
              <a:cxn ang="T11">
                <a:pos x="T6" y="T7"/>
              </a:cxn>
            </a:cxnLst>
            <a:rect l="T12" t="T13" r="T14" b="T15"/>
            <a:pathLst>
              <a:path w="454" h="363">
                <a:moveTo>
                  <a:pt x="454" y="0"/>
                </a:moveTo>
                <a:lnTo>
                  <a:pt x="454" y="137"/>
                </a:lnTo>
                <a:lnTo>
                  <a:pt x="0" y="137"/>
                </a:lnTo>
                <a:lnTo>
                  <a:pt x="0" y="363"/>
                </a:lnTo>
              </a:path>
            </a:pathLst>
          </a:custGeom>
          <a:noFill/>
          <a:ln w="28575">
            <a:solidFill>
              <a:schemeClr val="bg1"/>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id-ID"/>
          </a:p>
        </p:txBody>
      </p:sp>
      <p:sp>
        <p:nvSpPr>
          <p:cNvPr id="2110" name="Freeform 62"/>
          <p:cNvSpPr>
            <a:spLocks/>
          </p:cNvSpPr>
          <p:nvPr/>
        </p:nvSpPr>
        <p:spPr bwMode="auto">
          <a:xfrm>
            <a:off x="3720481" y="3446672"/>
            <a:ext cx="142875" cy="1150937"/>
          </a:xfrm>
          <a:custGeom>
            <a:avLst/>
            <a:gdLst>
              <a:gd name="T0" fmla="*/ 0 w 90"/>
              <a:gd name="T1" fmla="*/ 0 h 725"/>
              <a:gd name="T2" fmla="*/ 90 w 90"/>
              <a:gd name="T3" fmla="*/ 0 h 725"/>
              <a:gd name="T4" fmla="*/ 90 w 90"/>
              <a:gd name="T5" fmla="*/ 725 h 725"/>
              <a:gd name="T6" fmla="*/ 0 60000 65536"/>
              <a:gd name="T7" fmla="*/ 0 60000 65536"/>
              <a:gd name="T8" fmla="*/ 0 60000 65536"/>
              <a:gd name="T9" fmla="*/ 0 w 90"/>
              <a:gd name="T10" fmla="*/ 0 h 725"/>
              <a:gd name="T11" fmla="*/ 90 w 90"/>
              <a:gd name="T12" fmla="*/ 725 h 725"/>
            </a:gdLst>
            <a:ahLst/>
            <a:cxnLst>
              <a:cxn ang="T6">
                <a:pos x="T0" y="T1"/>
              </a:cxn>
              <a:cxn ang="T7">
                <a:pos x="T2" y="T3"/>
              </a:cxn>
              <a:cxn ang="T8">
                <a:pos x="T4" y="T5"/>
              </a:cxn>
            </a:cxnLst>
            <a:rect l="T9" t="T10" r="T11" b="T12"/>
            <a:pathLst>
              <a:path w="90" h="725">
                <a:moveTo>
                  <a:pt x="0" y="0"/>
                </a:moveTo>
                <a:lnTo>
                  <a:pt x="90" y="0"/>
                </a:lnTo>
                <a:lnTo>
                  <a:pt x="90" y="725"/>
                </a:lnTo>
              </a:path>
            </a:pathLst>
          </a:custGeom>
          <a:noFill/>
          <a:ln w="28575" cmpd="sng">
            <a:solidFill>
              <a:schemeClr val="bg1"/>
            </a:solidFill>
            <a:round/>
            <a:headEnd type="none" w="med" len="med"/>
            <a:tailEnd type="triangle" w="med" len="med"/>
          </a:ln>
          <a:extLst>
            <a:ext uri="{909E8E84-426E-40DD-AFC4-6F175D3DCCD1}">
              <a14:hiddenFill xmlns:a14="http://schemas.microsoft.com/office/drawing/2010/main">
                <a:solidFill>
                  <a:srgbClr val="FFFFFF"/>
                </a:solidFill>
              </a14:hiddenFill>
            </a:ext>
          </a:extLst>
        </p:spPr>
        <p:txBody>
          <a:bodyPr/>
          <a:lstStyle/>
          <a:p>
            <a:endParaRPr lang="id-ID"/>
          </a:p>
        </p:txBody>
      </p:sp>
      <p:sp>
        <p:nvSpPr>
          <p:cNvPr id="2111" name="Freeform 63"/>
          <p:cNvSpPr>
            <a:spLocks/>
          </p:cNvSpPr>
          <p:nvPr/>
        </p:nvSpPr>
        <p:spPr bwMode="auto">
          <a:xfrm>
            <a:off x="3863355" y="3446671"/>
            <a:ext cx="865188" cy="1871662"/>
          </a:xfrm>
          <a:custGeom>
            <a:avLst/>
            <a:gdLst>
              <a:gd name="T0" fmla="*/ 0 w 545"/>
              <a:gd name="T1" fmla="*/ 0 h 1179"/>
              <a:gd name="T2" fmla="*/ 545 w 545"/>
              <a:gd name="T3" fmla="*/ 0 h 1179"/>
              <a:gd name="T4" fmla="*/ 545 w 545"/>
              <a:gd name="T5" fmla="*/ 1179 h 1179"/>
              <a:gd name="T6" fmla="*/ 0 60000 65536"/>
              <a:gd name="T7" fmla="*/ 0 60000 65536"/>
              <a:gd name="T8" fmla="*/ 0 60000 65536"/>
              <a:gd name="T9" fmla="*/ 0 w 545"/>
              <a:gd name="T10" fmla="*/ 0 h 1179"/>
              <a:gd name="T11" fmla="*/ 545 w 545"/>
              <a:gd name="T12" fmla="*/ 1179 h 1179"/>
            </a:gdLst>
            <a:ahLst/>
            <a:cxnLst>
              <a:cxn ang="T6">
                <a:pos x="T0" y="T1"/>
              </a:cxn>
              <a:cxn ang="T7">
                <a:pos x="T2" y="T3"/>
              </a:cxn>
              <a:cxn ang="T8">
                <a:pos x="T4" y="T5"/>
              </a:cxn>
            </a:cxnLst>
            <a:rect l="T9" t="T10" r="T11" b="T12"/>
            <a:pathLst>
              <a:path w="545" h="1179">
                <a:moveTo>
                  <a:pt x="0" y="0"/>
                </a:moveTo>
                <a:lnTo>
                  <a:pt x="545" y="0"/>
                </a:lnTo>
                <a:lnTo>
                  <a:pt x="545" y="1179"/>
                </a:lnTo>
              </a:path>
            </a:pathLst>
          </a:custGeom>
          <a:noFill/>
          <a:ln w="28575" cmpd="sng">
            <a:solidFill>
              <a:schemeClr val="bg1"/>
            </a:solidFill>
            <a:round/>
            <a:headEnd type="none" w="med" len="med"/>
            <a:tailEnd type="triangle" w="med" len="med"/>
          </a:ln>
          <a:extLst>
            <a:ext uri="{909E8E84-426E-40DD-AFC4-6F175D3DCCD1}">
              <a14:hiddenFill xmlns:a14="http://schemas.microsoft.com/office/drawing/2010/main">
                <a:solidFill>
                  <a:srgbClr val="FFFFFF"/>
                </a:solidFill>
              </a14:hiddenFill>
            </a:ext>
          </a:extLst>
        </p:spPr>
        <p:txBody>
          <a:bodyPr/>
          <a:lstStyle/>
          <a:p>
            <a:endParaRPr lang="id-ID"/>
          </a:p>
        </p:txBody>
      </p:sp>
      <p:sp>
        <p:nvSpPr>
          <p:cNvPr id="2114" name="Freeform 66"/>
          <p:cNvSpPr>
            <a:spLocks/>
          </p:cNvSpPr>
          <p:nvPr/>
        </p:nvSpPr>
        <p:spPr bwMode="auto">
          <a:xfrm>
            <a:off x="7141544" y="3229184"/>
            <a:ext cx="720725" cy="576263"/>
          </a:xfrm>
          <a:custGeom>
            <a:avLst/>
            <a:gdLst>
              <a:gd name="T0" fmla="*/ 454 w 454"/>
              <a:gd name="T1" fmla="*/ 0 h 363"/>
              <a:gd name="T2" fmla="*/ 454 w 454"/>
              <a:gd name="T3" fmla="*/ 137 h 363"/>
              <a:gd name="T4" fmla="*/ 0 w 454"/>
              <a:gd name="T5" fmla="*/ 137 h 363"/>
              <a:gd name="T6" fmla="*/ 0 w 454"/>
              <a:gd name="T7" fmla="*/ 363 h 363"/>
              <a:gd name="T8" fmla="*/ 0 60000 65536"/>
              <a:gd name="T9" fmla="*/ 0 60000 65536"/>
              <a:gd name="T10" fmla="*/ 0 60000 65536"/>
              <a:gd name="T11" fmla="*/ 0 60000 65536"/>
              <a:gd name="T12" fmla="*/ 0 w 454"/>
              <a:gd name="T13" fmla="*/ 0 h 363"/>
              <a:gd name="T14" fmla="*/ 454 w 454"/>
              <a:gd name="T15" fmla="*/ 363 h 363"/>
            </a:gdLst>
            <a:ahLst/>
            <a:cxnLst>
              <a:cxn ang="T8">
                <a:pos x="T0" y="T1"/>
              </a:cxn>
              <a:cxn ang="T9">
                <a:pos x="T2" y="T3"/>
              </a:cxn>
              <a:cxn ang="T10">
                <a:pos x="T4" y="T5"/>
              </a:cxn>
              <a:cxn ang="T11">
                <a:pos x="T6" y="T7"/>
              </a:cxn>
            </a:cxnLst>
            <a:rect l="T12" t="T13" r="T14" b="T15"/>
            <a:pathLst>
              <a:path w="454" h="363">
                <a:moveTo>
                  <a:pt x="454" y="0"/>
                </a:moveTo>
                <a:lnTo>
                  <a:pt x="454" y="137"/>
                </a:lnTo>
                <a:lnTo>
                  <a:pt x="0" y="137"/>
                </a:lnTo>
                <a:lnTo>
                  <a:pt x="0" y="363"/>
                </a:lnTo>
              </a:path>
            </a:pathLst>
          </a:custGeom>
          <a:noFill/>
          <a:ln w="28575">
            <a:solidFill>
              <a:schemeClr val="bg1"/>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id-ID"/>
          </a:p>
        </p:txBody>
      </p:sp>
      <p:sp>
        <p:nvSpPr>
          <p:cNvPr id="2115" name="Freeform 67"/>
          <p:cNvSpPr>
            <a:spLocks/>
          </p:cNvSpPr>
          <p:nvPr/>
        </p:nvSpPr>
        <p:spPr bwMode="auto">
          <a:xfrm>
            <a:off x="7862269" y="3446672"/>
            <a:ext cx="142875" cy="1150937"/>
          </a:xfrm>
          <a:custGeom>
            <a:avLst/>
            <a:gdLst>
              <a:gd name="T0" fmla="*/ 0 w 90"/>
              <a:gd name="T1" fmla="*/ 0 h 725"/>
              <a:gd name="T2" fmla="*/ 90 w 90"/>
              <a:gd name="T3" fmla="*/ 0 h 725"/>
              <a:gd name="T4" fmla="*/ 90 w 90"/>
              <a:gd name="T5" fmla="*/ 725 h 725"/>
              <a:gd name="T6" fmla="*/ 0 60000 65536"/>
              <a:gd name="T7" fmla="*/ 0 60000 65536"/>
              <a:gd name="T8" fmla="*/ 0 60000 65536"/>
              <a:gd name="T9" fmla="*/ 0 w 90"/>
              <a:gd name="T10" fmla="*/ 0 h 725"/>
              <a:gd name="T11" fmla="*/ 90 w 90"/>
              <a:gd name="T12" fmla="*/ 725 h 725"/>
            </a:gdLst>
            <a:ahLst/>
            <a:cxnLst>
              <a:cxn ang="T6">
                <a:pos x="T0" y="T1"/>
              </a:cxn>
              <a:cxn ang="T7">
                <a:pos x="T2" y="T3"/>
              </a:cxn>
              <a:cxn ang="T8">
                <a:pos x="T4" y="T5"/>
              </a:cxn>
            </a:cxnLst>
            <a:rect l="T9" t="T10" r="T11" b="T12"/>
            <a:pathLst>
              <a:path w="90" h="725">
                <a:moveTo>
                  <a:pt x="0" y="0"/>
                </a:moveTo>
                <a:lnTo>
                  <a:pt x="90" y="0"/>
                </a:lnTo>
                <a:lnTo>
                  <a:pt x="90" y="725"/>
                </a:lnTo>
              </a:path>
            </a:pathLst>
          </a:custGeom>
          <a:noFill/>
          <a:ln w="28575" cmpd="sng">
            <a:solidFill>
              <a:schemeClr val="bg1"/>
            </a:solidFill>
            <a:round/>
            <a:headEnd type="none" w="med" len="med"/>
            <a:tailEnd type="triangle" w="med" len="med"/>
          </a:ln>
          <a:extLst>
            <a:ext uri="{909E8E84-426E-40DD-AFC4-6F175D3DCCD1}">
              <a14:hiddenFill xmlns:a14="http://schemas.microsoft.com/office/drawing/2010/main">
                <a:solidFill>
                  <a:srgbClr val="FFFFFF"/>
                </a:solidFill>
              </a14:hiddenFill>
            </a:ext>
          </a:extLst>
        </p:spPr>
        <p:txBody>
          <a:bodyPr/>
          <a:lstStyle/>
          <a:p>
            <a:endParaRPr lang="id-ID"/>
          </a:p>
        </p:txBody>
      </p:sp>
      <p:sp>
        <p:nvSpPr>
          <p:cNvPr id="2116" name="Freeform 68"/>
          <p:cNvSpPr>
            <a:spLocks/>
          </p:cNvSpPr>
          <p:nvPr/>
        </p:nvSpPr>
        <p:spPr bwMode="auto">
          <a:xfrm>
            <a:off x="8005144" y="3446671"/>
            <a:ext cx="1331911" cy="1871662"/>
          </a:xfrm>
          <a:custGeom>
            <a:avLst/>
            <a:gdLst>
              <a:gd name="T0" fmla="*/ 0 w 545"/>
              <a:gd name="T1" fmla="*/ 0 h 1179"/>
              <a:gd name="T2" fmla="*/ 545 w 545"/>
              <a:gd name="T3" fmla="*/ 0 h 1179"/>
              <a:gd name="T4" fmla="*/ 545 w 545"/>
              <a:gd name="T5" fmla="*/ 1179 h 1179"/>
              <a:gd name="T6" fmla="*/ 0 60000 65536"/>
              <a:gd name="T7" fmla="*/ 0 60000 65536"/>
              <a:gd name="T8" fmla="*/ 0 60000 65536"/>
              <a:gd name="T9" fmla="*/ 0 w 545"/>
              <a:gd name="T10" fmla="*/ 0 h 1179"/>
              <a:gd name="T11" fmla="*/ 545 w 545"/>
              <a:gd name="T12" fmla="*/ 1179 h 1179"/>
            </a:gdLst>
            <a:ahLst/>
            <a:cxnLst>
              <a:cxn ang="T6">
                <a:pos x="T0" y="T1"/>
              </a:cxn>
              <a:cxn ang="T7">
                <a:pos x="T2" y="T3"/>
              </a:cxn>
              <a:cxn ang="T8">
                <a:pos x="T4" y="T5"/>
              </a:cxn>
            </a:cxnLst>
            <a:rect l="T9" t="T10" r="T11" b="T12"/>
            <a:pathLst>
              <a:path w="545" h="1179">
                <a:moveTo>
                  <a:pt x="0" y="0"/>
                </a:moveTo>
                <a:lnTo>
                  <a:pt x="545" y="0"/>
                </a:lnTo>
                <a:lnTo>
                  <a:pt x="545" y="1179"/>
                </a:lnTo>
              </a:path>
            </a:pathLst>
          </a:custGeom>
          <a:noFill/>
          <a:ln w="28575" cmpd="sng">
            <a:solidFill>
              <a:schemeClr val="bg1"/>
            </a:solidFill>
            <a:round/>
            <a:headEnd type="none" w="med" len="med"/>
            <a:tailEnd type="triangle" w="med" len="med"/>
          </a:ln>
          <a:extLst>
            <a:ext uri="{909E8E84-426E-40DD-AFC4-6F175D3DCCD1}">
              <a14:hiddenFill xmlns:a14="http://schemas.microsoft.com/office/drawing/2010/main">
                <a:solidFill>
                  <a:srgbClr val="FFFFFF"/>
                </a:solidFill>
              </a14:hiddenFill>
            </a:ext>
          </a:extLst>
        </p:spPr>
        <p:txBody>
          <a:bodyPr/>
          <a:lstStyle/>
          <a:p>
            <a:endParaRPr lang="id-ID"/>
          </a:p>
        </p:txBody>
      </p:sp>
      <p:sp>
        <p:nvSpPr>
          <p:cNvPr id="29" name="Rectangle 10"/>
          <p:cNvSpPr>
            <a:spLocks noChangeArrowheads="1"/>
          </p:cNvSpPr>
          <p:nvPr/>
        </p:nvSpPr>
        <p:spPr bwMode="auto">
          <a:xfrm>
            <a:off x="0" y="6442075"/>
            <a:ext cx="12057418" cy="347231"/>
          </a:xfrm>
          <a:prstGeom prst="rect">
            <a:avLst/>
          </a:prstGeom>
          <a:solidFill>
            <a:schemeClr val="bg2"/>
          </a:solidFill>
          <a:ln w="9525">
            <a:noFill/>
            <a:miter lim="800000"/>
            <a:headEnd/>
            <a:tailEnd/>
          </a:ln>
          <a:effectLst/>
        </p:spPr>
        <p:txBody>
          <a:bodyPr wrap="none" anchor="ctr"/>
          <a:lstStyle/>
          <a:p>
            <a:pPr>
              <a:defRPr/>
            </a:pPr>
            <a:endParaRPr lang="id-ID"/>
          </a:p>
        </p:txBody>
      </p:sp>
      <p:sp>
        <p:nvSpPr>
          <p:cNvPr id="30" name="Text Box 11"/>
          <p:cNvSpPr txBox="1">
            <a:spLocks noChangeArrowheads="1"/>
          </p:cNvSpPr>
          <p:nvPr/>
        </p:nvSpPr>
        <p:spPr bwMode="auto">
          <a:xfrm>
            <a:off x="2879907" y="6453336"/>
            <a:ext cx="5376333" cy="307777"/>
          </a:xfrm>
          <a:prstGeom prst="rect">
            <a:avLst/>
          </a:prstGeom>
          <a:noFill/>
          <a:ln w="9525">
            <a:noFill/>
            <a:miter lim="800000"/>
            <a:headEnd/>
            <a:tailEnd/>
          </a:ln>
          <a:effectLst/>
        </p:spPr>
        <p:txBody>
          <a:bodyPr>
            <a:spAutoFit/>
          </a:bodyPr>
          <a:lstStyle/>
          <a:p>
            <a:pPr algn="ctr">
              <a:spcBef>
                <a:spcPct val="50000"/>
              </a:spcBef>
              <a:defRPr/>
            </a:pPr>
            <a:r>
              <a:rPr lang="en-US" sz="1400" b="1" cap="none" spc="0" dirty="0">
                <a:ln w="0"/>
                <a:solidFill>
                  <a:schemeClr val="bg1"/>
                </a:solidFill>
                <a:effectLst>
                  <a:outerShdw blurRad="38100" dist="19050" dir="2700000" algn="tl" rotWithShape="0">
                    <a:schemeClr val="dk1">
                      <a:alpha val="40000"/>
                    </a:schemeClr>
                  </a:outerShdw>
                </a:effectLst>
              </a:rPr>
              <a:t>- </a:t>
            </a:r>
            <a:r>
              <a:rPr lang="en-US" sz="1400" b="1" kern="1200" dirty="0" err="1" smtClean="0">
                <a:solidFill>
                  <a:schemeClr val="bg1"/>
                </a:solidFill>
                <a:effectLst/>
                <a:latin typeface="Arial" panose="020B0604020202020204" pitchFamily="34" charset="0"/>
                <a:ea typeface="+mn-ea"/>
                <a:cs typeface="Arial" panose="020B0604020202020204" pitchFamily="34" charset="0"/>
              </a:rPr>
              <a:t>Hukum</a:t>
            </a:r>
            <a:r>
              <a:rPr lang="en-US" sz="1400" b="1" kern="1200" dirty="0" smtClean="0">
                <a:solidFill>
                  <a:schemeClr val="bg1"/>
                </a:solidFill>
                <a:effectLst/>
                <a:latin typeface="Arial" panose="020B0604020202020204" pitchFamily="34" charset="0"/>
                <a:ea typeface="+mn-ea"/>
                <a:cs typeface="Arial" panose="020B0604020202020204" pitchFamily="34" charset="0"/>
              </a:rPr>
              <a:t> Newton </a:t>
            </a:r>
            <a:r>
              <a:rPr lang="id-ID" sz="1400" b="1" dirty="0">
                <a:solidFill>
                  <a:schemeClr val="bg1"/>
                </a:solidFill>
              </a:rPr>
              <a:t>T</a:t>
            </a:r>
            <a:r>
              <a:rPr lang="en-US" sz="1400" b="1" kern="1200" dirty="0" err="1" smtClean="0">
                <a:solidFill>
                  <a:schemeClr val="bg1"/>
                </a:solidFill>
                <a:effectLst/>
                <a:latin typeface="Arial" panose="020B0604020202020204" pitchFamily="34" charset="0"/>
                <a:ea typeface="+mn-ea"/>
                <a:cs typeface="Arial" panose="020B0604020202020204" pitchFamily="34" charset="0"/>
              </a:rPr>
              <a:t>entang</a:t>
            </a:r>
            <a:r>
              <a:rPr lang="en-US" sz="1400" b="1" kern="1200" dirty="0" smtClean="0">
                <a:solidFill>
                  <a:schemeClr val="bg1"/>
                </a:solidFill>
                <a:effectLst/>
                <a:latin typeface="Arial" panose="020B0604020202020204" pitchFamily="34" charset="0"/>
                <a:ea typeface="+mn-ea"/>
                <a:cs typeface="Arial" panose="020B0604020202020204" pitchFamily="34" charset="0"/>
              </a:rPr>
              <a:t> </a:t>
            </a:r>
            <a:r>
              <a:rPr lang="id-ID" sz="1400" b="1" dirty="0" err="1">
                <a:solidFill>
                  <a:schemeClr val="bg1"/>
                </a:solidFill>
              </a:rPr>
              <a:t>G</a:t>
            </a:r>
            <a:r>
              <a:rPr lang="en-US" sz="1400" b="1" kern="1200" dirty="0" err="1" smtClean="0">
                <a:solidFill>
                  <a:schemeClr val="bg1"/>
                </a:solidFill>
                <a:effectLst/>
              </a:rPr>
              <a:t>ravitasi</a:t>
            </a:r>
            <a:r>
              <a:rPr lang="en-US" sz="1400" b="1" cap="none" spc="0" dirty="0" smtClean="0">
                <a:ln w="0"/>
                <a:solidFill>
                  <a:schemeClr val="bg1"/>
                </a:solidFill>
                <a:effectLst>
                  <a:outerShdw blurRad="38100" dist="19050" dir="2700000" algn="tl" rotWithShape="0">
                    <a:schemeClr val="dk1">
                      <a:alpha val="40000"/>
                    </a:schemeClr>
                  </a:outerShdw>
                </a:effectLst>
              </a:rPr>
              <a:t> </a:t>
            </a:r>
            <a:r>
              <a:rPr lang="en-US" sz="1400" b="1" cap="none" spc="0" dirty="0">
                <a:ln w="0"/>
                <a:solidFill>
                  <a:schemeClr val="bg1"/>
                </a:solidFill>
                <a:effectLst>
                  <a:outerShdw blurRad="38100" dist="19050" dir="2700000" algn="tl" rotWithShape="0">
                    <a:schemeClr val="dk1">
                      <a:alpha val="40000"/>
                    </a:schemeClr>
                  </a:outerShdw>
                </a:effectLst>
              </a:rPr>
              <a:t>-</a:t>
            </a:r>
          </a:p>
        </p:txBody>
      </p:sp>
      <p:pic>
        <p:nvPicPr>
          <p:cNvPr id="34" name="Picture 14" descr="GOBAC~56">
            <a:hlinkClick r:id="rId2" action="ppaction://hlinksldjump"/>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9336" y="6376988"/>
            <a:ext cx="1079500" cy="48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Picture 13" descr="NEXTCLR">
            <a:hlinkClick r:id="" action="ppaction://hlinkshowjump?jump=nextslide"/>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1007328" y="6430964"/>
            <a:ext cx="8493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21600000">
                                      <p:cBhvr>
                                        <p:cTn id="6" dur="2000" fill="hold"/>
                                        <p:tgtEl>
                                          <p:spTgt spid="2"/>
                                        </p:tgtEl>
                                        <p:attrNameLst>
                                          <p:attrName>r</p:attrName>
                                        </p:attrNameLst>
                                      </p:cBhvr>
                                    </p:animRot>
                                  </p:childTnLst>
                                </p:cTn>
                              </p:par>
                            </p:childTnLst>
                          </p:cTn>
                        </p:par>
                        <p:par>
                          <p:cTn id="7" fill="hold" nodeType="afterGroup">
                            <p:stCondLst>
                              <p:cond delay="2000"/>
                            </p:stCondLst>
                            <p:childTnLst>
                              <p:par>
                                <p:cTn id="8" presetID="5" presetClass="entr" presetSubtype="10" fill="hold" nodeType="after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heckerboard(across)">
                                      <p:cBhvr>
                                        <p:cTn id="10" dur="1000"/>
                                        <p:tgtEl>
                                          <p:spTgt spid="3"/>
                                        </p:tgtEl>
                                      </p:cBhvr>
                                    </p:animEffect>
                                  </p:childTnLst>
                                </p:cTn>
                              </p:par>
                            </p:childTnLst>
                          </p:cTn>
                        </p:par>
                        <p:par>
                          <p:cTn id="11" fill="hold" nodeType="afterGroup">
                            <p:stCondLst>
                              <p:cond delay="3000"/>
                            </p:stCondLst>
                            <p:childTnLst>
                              <p:par>
                                <p:cTn id="12" presetID="5" presetClass="entr" presetSubtype="10" fill="hold" grpId="0" nodeType="afterEffect">
                                  <p:stCondLst>
                                    <p:cond delay="0"/>
                                  </p:stCondLst>
                                  <p:childTnLst>
                                    <p:set>
                                      <p:cBhvr>
                                        <p:cTn id="13" dur="1" fill="hold">
                                          <p:stCondLst>
                                            <p:cond delay="0"/>
                                          </p:stCondLst>
                                        </p:cTn>
                                        <p:tgtEl>
                                          <p:spTgt spid="2075"/>
                                        </p:tgtEl>
                                        <p:attrNameLst>
                                          <p:attrName>style.visibility</p:attrName>
                                        </p:attrNameLst>
                                      </p:cBhvr>
                                      <p:to>
                                        <p:strVal val="visible"/>
                                      </p:to>
                                    </p:set>
                                    <p:animEffect transition="in" filter="checkerboard(across)">
                                      <p:cBhvr>
                                        <p:cTn id="14" dur="500"/>
                                        <p:tgtEl>
                                          <p:spTgt spid="2075"/>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7" presetClass="entr" presetSubtype="10"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strVal val="#ppt_h"/>
                                          </p:val>
                                        </p:tav>
                                        <p:tav tm="100000">
                                          <p:val>
                                            <p:strVal val="#ppt_h"/>
                                          </p:val>
                                        </p:tav>
                                      </p:tavLst>
                                    </p:anim>
                                  </p:childTnLst>
                                </p:cTn>
                              </p:par>
                            </p:childTnLst>
                          </p:cTn>
                        </p:par>
                        <p:par>
                          <p:cTn id="21" fill="hold" nodeType="afterGroup">
                            <p:stCondLst>
                              <p:cond delay="500"/>
                            </p:stCondLst>
                            <p:childTnLst>
                              <p:par>
                                <p:cTn id="22" presetID="5" presetClass="entr" presetSubtype="10" fill="hold" grpId="0" nodeType="afterEffect">
                                  <p:stCondLst>
                                    <p:cond delay="0"/>
                                  </p:stCondLst>
                                  <p:childTnLst>
                                    <p:set>
                                      <p:cBhvr>
                                        <p:cTn id="23" dur="1" fill="hold">
                                          <p:stCondLst>
                                            <p:cond delay="0"/>
                                          </p:stCondLst>
                                        </p:cTn>
                                        <p:tgtEl>
                                          <p:spTgt spid="2077"/>
                                        </p:tgtEl>
                                        <p:attrNameLst>
                                          <p:attrName>style.visibility</p:attrName>
                                        </p:attrNameLst>
                                      </p:cBhvr>
                                      <p:to>
                                        <p:strVal val="visible"/>
                                      </p:to>
                                    </p:set>
                                    <p:animEffect transition="in" filter="checkerboard(across)">
                                      <p:cBhvr>
                                        <p:cTn id="24" dur="500"/>
                                        <p:tgtEl>
                                          <p:spTgt spid="2077"/>
                                        </p:tgtEl>
                                      </p:cBhvr>
                                    </p:animEffect>
                                  </p:childTnLst>
                                </p:cTn>
                              </p:par>
                              <p:par>
                                <p:cTn id="25" presetID="5" presetClass="entr" presetSubtype="10" fill="hold" grpId="0" nodeType="withEffect">
                                  <p:stCondLst>
                                    <p:cond delay="0"/>
                                  </p:stCondLst>
                                  <p:childTnLst>
                                    <p:set>
                                      <p:cBhvr>
                                        <p:cTn id="26" dur="1" fill="hold">
                                          <p:stCondLst>
                                            <p:cond delay="0"/>
                                          </p:stCondLst>
                                        </p:cTn>
                                        <p:tgtEl>
                                          <p:spTgt spid="2079"/>
                                        </p:tgtEl>
                                        <p:attrNameLst>
                                          <p:attrName>style.visibility</p:attrName>
                                        </p:attrNameLst>
                                      </p:cBhvr>
                                      <p:to>
                                        <p:strVal val="visible"/>
                                      </p:to>
                                    </p:set>
                                    <p:animEffect transition="in" filter="checkerboard(across)">
                                      <p:cBhvr>
                                        <p:cTn id="27" dur="500"/>
                                        <p:tgtEl>
                                          <p:spTgt spid="2079"/>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7" presetClass="entr" presetSubtype="1" fill="hold" nodeType="clickEffect">
                                  <p:stCondLst>
                                    <p:cond delay="0"/>
                                  </p:stCondLst>
                                  <p:childTnLst>
                                    <p:set>
                                      <p:cBhvr>
                                        <p:cTn id="31" dur="1" fill="hold">
                                          <p:stCondLst>
                                            <p:cond delay="0"/>
                                          </p:stCondLst>
                                        </p:cTn>
                                        <p:tgtEl>
                                          <p:spTgt spid="2109"/>
                                        </p:tgtEl>
                                        <p:attrNameLst>
                                          <p:attrName>style.visibility</p:attrName>
                                        </p:attrNameLst>
                                      </p:cBhvr>
                                      <p:to>
                                        <p:strVal val="visible"/>
                                      </p:to>
                                    </p:set>
                                    <p:anim calcmode="lin" valueType="num">
                                      <p:cBhvr>
                                        <p:cTn id="32" dur="500" fill="hold"/>
                                        <p:tgtEl>
                                          <p:spTgt spid="2109"/>
                                        </p:tgtEl>
                                        <p:attrNameLst>
                                          <p:attrName>ppt_x</p:attrName>
                                        </p:attrNameLst>
                                      </p:cBhvr>
                                      <p:tavLst>
                                        <p:tav tm="0">
                                          <p:val>
                                            <p:strVal val="#ppt_x"/>
                                          </p:val>
                                        </p:tav>
                                        <p:tav tm="100000">
                                          <p:val>
                                            <p:strVal val="#ppt_x"/>
                                          </p:val>
                                        </p:tav>
                                      </p:tavLst>
                                    </p:anim>
                                    <p:anim calcmode="lin" valueType="num">
                                      <p:cBhvr>
                                        <p:cTn id="33" dur="500" fill="hold"/>
                                        <p:tgtEl>
                                          <p:spTgt spid="2109"/>
                                        </p:tgtEl>
                                        <p:attrNameLst>
                                          <p:attrName>ppt_y</p:attrName>
                                        </p:attrNameLst>
                                      </p:cBhvr>
                                      <p:tavLst>
                                        <p:tav tm="0">
                                          <p:val>
                                            <p:strVal val="#ppt_y-#ppt_h/2"/>
                                          </p:val>
                                        </p:tav>
                                        <p:tav tm="100000">
                                          <p:val>
                                            <p:strVal val="#ppt_y"/>
                                          </p:val>
                                        </p:tav>
                                      </p:tavLst>
                                    </p:anim>
                                    <p:anim calcmode="lin" valueType="num">
                                      <p:cBhvr>
                                        <p:cTn id="34" dur="500" fill="hold"/>
                                        <p:tgtEl>
                                          <p:spTgt spid="2109"/>
                                        </p:tgtEl>
                                        <p:attrNameLst>
                                          <p:attrName>ppt_w</p:attrName>
                                        </p:attrNameLst>
                                      </p:cBhvr>
                                      <p:tavLst>
                                        <p:tav tm="0">
                                          <p:val>
                                            <p:strVal val="#ppt_w"/>
                                          </p:val>
                                        </p:tav>
                                        <p:tav tm="100000">
                                          <p:val>
                                            <p:strVal val="#ppt_w"/>
                                          </p:val>
                                        </p:tav>
                                      </p:tavLst>
                                    </p:anim>
                                    <p:anim calcmode="lin" valueType="num">
                                      <p:cBhvr>
                                        <p:cTn id="35" dur="500" fill="hold"/>
                                        <p:tgtEl>
                                          <p:spTgt spid="2109"/>
                                        </p:tgtEl>
                                        <p:attrNameLst>
                                          <p:attrName>ppt_h</p:attrName>
                                        </p:attrNameLst>
                                      </p:cBhvr>
                                      <p:tavLst>
                                        <p:tav tm="0">
                                          <p:val>
                                            <p:fltVal val="0"/>
                                          </p:val>
                                        </p:tav>
                                        <p:tav tm="100000">
                                          <p:val>
                                            <p:strVal val="#ppt_h"/>
                                          </p:val>
                                        </p:tav>
                                      </p:tavLst>
                                    </p:anim>
                                  </p:childTnLst>
                                </p:cTn>
                              </p:par>
                            </p:childTnLst>
                          </p:cTn>
                        </p:par>
                        <p:par>
                          <p:cTn id="36" fill="hold" nodeType="afterGroup">
                            <p:stCondLst>
                              <p:cond delay="500"/>
                            </p:stCondLst>
                            <p:childTnLst>
                              <p:par>
                                <p:cTn id="37" presetID="18" presetClass="entr" presetSubtype="12" fill="hold" grpId="0" nodeType="afterEffect">
                                  <p:stCondLst>
                                    <p:cond delay="0"/>
                                  </p:stCondLst>
                                  <p:childTnLst>
                                    <p:set>
                                      <p:cBhvr>
                                        <p:cTn id="38" dur="1" fill="hold">
                                          <p:stCondLst>
                                            <p:cond delay="0"/>
                                          </p:stCondLst>
                                        </p:cTn>
                                        <p:tgtEl>
                                          <p:spTgt spid="2081"/>
                                        </p:tgtEl>
                                        <p:attrNameLst>
                                          <p:attrName>style.visibility</p:attrName>
                                        </p:attrNameLst>
                                      </p:cBhvr>
                                      <p:to>
                                        <p:strVal val="visible"/>
                                      </p:to>
                                    </p:set>
                                    <p:animEffect transition="in" filter="strips(downLeft)">
                                      <p:cBhvr>
                                        <p:cTn id="39" dur="500"/>
                                        <p:tgtEl>
                                          <p:spTgt spid="2081"/>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17" presetClass="entr" presetSubtype="1" fill="hold" nodeType="clickEffect">
                                  <p:stCondLst>
                                    <p:cond delay="0"/>
                                  </p:stCondLst>
                                  <p:childTnLst>
                                    <p:set>
                                      <p:cBhvr>
                                        <p:cTn id="43" dur="1" fill="hold">
                                          <p:stCondLst>
                                            <p:cond delay="0"/>
                                          </p:stCondLst>
                                        </p:cTn>
                                        <p:tgtEl>
                                          <p:spTgt spid="2110"/>
                                        </p:tgtEl>
                                        <p:attrNameLst>
                                          <p:attrName>style.visibility</p:attrName>
                                        </p:attrNameLst>
                                      </p:cBhvr>
                                      <p:to>
                                        <p:strVal val="visible"/>
                                      </p:to>
                                    </p:set>
                                    <p:anim calcmode="lin" valueType="num">
                                      <p:cBhvr>
                                        <p:cTn id="44" dur="500" fill="hold"/>
                                        <p:tgtEl>
                                          <p:spTgt spid="2110"/>
                                        </p:tgtEl>
                                        <p:attrNameLst>
                                          <p:attrName>ppt_x</p:attrName>
                                        </p:attrNameLst>
                                      </p:cBhvr>
                                      <p:tavLst>
                                        <p:tav tm="0">
                                          <p:val>
                                            <p:strVal val="#ppt_x"/>
                                          </p:val>
                                        </p:tav>
                                        <p:tav tm="100000">
                                          <p:val>
                                            <p:strVal val="#ppt_x"/>
                                          </p:val>
                                        </p:tav>
                                      </p:tavLst>
                                    </p:anim>
                                    <p:anim calcmode="lin" valueType="num">
                                      <p:cBhvr>
                                        <p:cTn id="45" dur="500" fill="hold"/>
                                        <p:tgtEl>
                                          <p:spTgt spid="2110"/>
                                        </p:tgtEl>
                                        <p:attrNameLst>
                                          <p:attrName>ppt_y</p:attrName>
                                        </p:attrNameLst>
                                      </p:cBhvr>
                                      <p:tavLst>
                                        <p:tav tm="0">
                                          <p:val>
                                            <p:strVal val="#ppt_y-#ppt_h/2"/>
                                          </p:val>
                                        </p:tav>
                                        <p:tav tm="100000">
                                          <p:val>
                                            <p:strVal val="#ppt_y"/>
                                          </p:val>
                                        </p:tav>
                                      </p:tavLst>
                                    </p:anim>
                                    <p:anim calcmode="lin" valueType="num">
                                      <p:cBhvr>
                                        <p:cTn id="46" dur="500" fill="hold"/>
                                        <p:tgtEl>
                                          <p:spTgt spid="2110"/>
                                        </p:tgtEl>
                                        <p:attrNameLst>
                                          <p:attrName>ppt_w</p:attrName>
                                        </p:attrNameLst>
                                      </p:cBhvr>
                                      <p:tavLst>
                                        <p:tav tm="0">
                                          <p:val>
                                            <p:strVal val="#ppt_w"/>
                                          </p:val>
                                        </p:tav>
                                        <p:tav tm="100000">
                                          <p:val>
                                            <p:strVal val="#ppt_w"/>
                                          </p:val>
                                        </p:tav>
                                      </p:tavLst>
                                    </p:anim>
                                    <p:anim calcmode="lin" valueType="num">
                                      <p:cBhvr>
                                        <p:cTn id="47" dur="500" fill="hold"/>
                                        <p:tgtEl>
                                          <p:spTgt spid="2110"/>
                                        </p:tgtEl>
                                        <p:attrNameLst>
                                          <p:attrName>ppt_h</p:attrName>
                                        </p:attrNameLst>
                                      </p:cBhvr>
                                      <p:tavLst>
                                        <p:tav tm="0">
                                          <p:val>
                                            <p:fltVal val="0"/>
                                          </p:val>
                                        </p:tav>
                                        <p:tav tm="100000">
                                          <p:val>
                                            <p:strVal val="#ppt_h"/>
                                          </p:val>
                                        </p:tav>
                                      </p:tavLst>
                                    </p:anim>
                                  </p:childTnLst>
                                </p:cTn>
                              </p:par>
                            </p:childTnLst>
                          </p:cTn>
                        </p:par>
                        <p:par>
                          <p:cTn id="48" fill="hold" nodeType="afterGroup">
                            <p:stCondLst>
                              <p:cond delay="500"/>
                            </p:stCondLst>
                            <p:childTnLst>
                              <p:par>
                                <p:cTn id="49" presetID="18" presetClass="entr" presetSubtype="12" fill="hold" grpId="0" nodeType="afterEffect">
                                  <p:stCondLst>
                                    <p:cond delay="0"/>
                                  </p:stCondLst>
                                  <p:childTnLst>
                                    <p:set>
                                      <p:cBhvr>
                                        <p:cTn id="50" dur="1" fill="hold">
                                          <p:stCondLst>
                                            <p:cond delay="0"/>
                                          </p:stCondLst>
                                        </p:cTn>
                                        <p:tgtEl>
                                          <p:spTgt spid="2105"/>
                                        </p:tgtEl>
                                        <p:attrNameLst>
                                          <p:attrName>style.visibility</p:attrName>
                                        </p:attrNameLst>
                                      </p:cBhvr>
                                      <p:to>
                                        <p:strVal val="visible"/>
                                      </p:to>
                                    </p:set>
                                    <p:animEffect transition="in" filter="strips(downLeft)">
                                      <p:cBhvr>
                                        <p:cTn id="51" dur="500"/>
                                        <p:tgtEl>
                                          <p:spTgt spid="2105"/>
                                        </p:tgtEl>
                                      </p:cBhvr>
                                    </p:animEffect>
                                  </p:childTnLst>
                                </p:cTn>
                              </p:par>
                            </p:childTnLst>
                          </p:cTn>
                        </p:par>
                      </p:childTnLst>
                    </p:cTn>
                  </p:par>
                  <p:par>
                    <p:cTn id="52" fill="hold" nodeType="clickPar">
                      <p:stCondLst>
                        <p:cond delay="indefinite"/>
                      </p:stCondLst>
                      <p:childTnLst>
                        <p:par>
                          <p:cTn id="53" fill="hold" nodeType="withGroup">
                            <p:stCondLst>
                              <p:cond delay="0"/>
                            </p:stCondLst>
                            <p:childTnLst>
                              <p:par>
                                <p:cTn id="54" presetID="17" presetClass="entr" presetSubtype="1" fill="hold" nodeType="clickEffect">
                                  <p:stCondLst>
                                    <p:cond delay="0"/>
                                  </p:stCondLst>
                                  <p:childTnLst>
                                    <p:set>
                                      <p:cBhvr>
                                        <p:cTn id="55" dur="1" fill="hold">
                                          <p:stCondLst>
                                            <p:cond delay="0"/>
                                          </p:stCondLst>
                                        </p:cTn>
                                        <p:tgtEl>
                                          <p:spTgt spid="2111"/>
                                        </p:tgtEl>
                                        <p:attrNameLst>
                                          <p:attrName>style.visibility</p:attrName>
                                        </p:attrNameLst>
                                      </p:cBhvr>
                                      <p:to>
                                        <p:strVal val="visible"/>
                                      </p:to>
                                    </p:set>
                                    <p:anim calcmode="lin" valueType="num">
                                      <p:cBhvr>
                                        <p:cTn id="56" dur="500" fill="hold"/>
                                        <p:tgtEl>
                                          <p:spTgt spid="2111"/>
                                        </p:tgtEl>
                                        <p:attrNameLst>
                                          <p:attrName>ppt_x</p:attrName>
                                        </p:attrNameLst>
                                      </p:cBhvr>
                                      <p:tavLst>
                                        <p:tav tm="0">
                                          <p:val>
                                            <p:strVal val="#ppt_x"/>
                                          </p:val>
                                        </p:tav>
                                        <p:tav tm="100000">
                                          <p:val>
                                            <p:strVal val="#ppt_x"/>
                                          </p:val>
                                        </p:tav>
                                      </p:tavLst>
                                    </p:anim>
                                    <p:anim calcmode="lin" valueType="num">
                                      <p:cBhvr>
                                        <p:cTn id="57" dur="500" fill="hold"/>
                                        <p:tgtEl>
                                          <p:spTgt spid="2111"/>
                                        </p:tgtEl>
                                        <p:attrNameLst>
                                          <p:attrName>ppt_y</p:attrName>
                                        </p:attrNameLst>
                                      </p:cBhvr>
                                      <p:tavLst>
                                        <p:tav tm="0">
                                          <p:val>
                                            <p:strVal val="#ppt_y-#ppt_h/2"/>
                                          </p:val>
                                        </p:tav>
                                        <p:tav tm="100000">
                                          <p:val>
                                            <p:strVal val="#ppt_y"/>
                                          </p:val>
                                        </p:tav>
                                      </p:tavLst>
                                    </p:anim>
                                    <p:anim calcmode="lin" valueType="num">
                                      <p:cBhvr>
                                        <p:cTn id="58" dur="500" fill="hold"/>
                                        <p:tgtEl>
                                          <p:spTgt spid="2111"/>
                                        </p:tgtEl>
                                        <p:attrNameLst>
                                          <p:attrName>ppt_w</p:attrName>
                                        </p:attrNameLst>
                                      </p:cBhvr>
                                      <p:tavLst>
                                        <p:tav tm="0">
                                          <p:val>
                                            <p:strVal val="#ppt_w"/>
                                          </p:val>
                                        </p:tav>
                                        <p:tav tm="100000">
                                          <p:val>
                                            <p:strVal val="#ppt_w"/>
                                          </p:val>
                                        </p:tav>
                                      </p:tavLst>
                                    </p:anim>
                                    <p:anim calcmode="lin" valueType="num">
                                      <p:cBhvr>
                                        <p:cTn id="59" dur="500" fill="hold"/>
                                        <p:tgtEl>
                                          <p:spTgt spid="2111"/>
                                        </p:tgtEl>
                                        <p:attrNameLst>
                                          <p:attrName>ppt_h</p:attrName>
                                        </p:attrNameLst>
                                      </p:cBhvr>
                                      <p:tavLst>
                                        <p:tav tm="0">
                                          <p:val>
                                            <p:fltVal val="0"/>
                                          </p:val>
                                        </p:tav>
                                        <p:tav tm="100000">
                                          <p:val>
                                            <p:strVal val="#ppt_h"/>
                                          </p:val>
                                        </p:tav>
                                      </p:tavLst>
                                    </p:anim>
                                  </p:childTnLst>
                                </p:cTn>
                              </p:par>
                            </p:childTnLst>
                          </p:cTn>
                        </p:par>
                        <p:par>
                          <p:cTn id="60" fill="hold" nodeType="afterGroup">
                            <p:stCondLst>
                              <p:cond delay="500"/>
                            </p:stCondLst>
                            <p:childTnLst>
                              <p:par>
                                <p:cTn id="61" presetID="18" presetClass="entr" presetSubtype="12" fill="hold" grpId="0" nodeType="afterEffect">
                                  <p:stCondLst>
                                    <p:cond delay="0"/>
                                  </p:stCondLst>
                                  <p:childTnLst>
                                    <p:set>
                                      <p:cBhvr>
                                        <p:cTn id="62" dur="1" fill="hold">
                                          <p:stCondLst>
                                            <p:cond delay="0"/>
                                          </p:stCondLst>
                                        </p:cTn>
                                        <p:tgtEl>
                                          <p:spTgt spid="2106"/>
                                        </p:tgtEl>
                                        <p:attrNameLst>
                                          <p:attrName>style.visibility</p:attrName>
                                        </p:attrNameLst>
                                      </p:cBhvr>
                                      <p:to>
                                        <p:strVal val="visible"/>
                                      </p:to>
                                    </p:set>
                                    <p:animEffect transition="in" filter="strips(downLeft)">
                                      <p:cBhvr>
                                        <p:cTn id="63" dur="500"/>
                                        <p:tgtEl>
                                          <p:spTgt spid="2106"/>
                                        </p:tgtEl>
                                      </p:cBhvr>
                                    </p:animEffect>
                                  </p:childTnLst>
                                </p:cTn>
                              </p:par>
                            </p:childTnLst>
                          </p:cTn>
                        </p:par>
                      </p:childTnLst>
                    </p:cTn>
                  </p:par>
                  <p:par>
                    <p:cTn id="64" fill="hold" nodeType="clickPar">
                      <p:stCondLst>
                        <p:cond delay="indefinite"/>
                      </p:stCondLst>
                      <p:childTnLst>
                        <p:par>
                          <p:cTn id="65" fill="hold" nodeType="withGroup">
                            <p:stCondLst>
                              <p:cond delay="0"/>
                            </p:stCondLst>
                            <p:childTnLst>
                              <p:par>
                                <p:cTn id="66" presetID="17" presetClass="entr" presetSubtype="1" fill="hold" nodeType="clickEffect">
                                  <p:stCondLst>
                                    <p:cond delay="0"/>
                                  </p:stCondLst>
                                  <p:childTnLst>
                                    <p:set>
                                      <p:cBhvr>
                                        <p:cTn id="67" dur="1" fill="hold">
                                          <p:stCondLst>
                                            <p:cond delay="0"/>
                                          </p:stCondLst>
                                        </p:cTn>
                                        <p:tgtEl>
                                          <p:spTgt spid="2114"/>
                                        </p:tgtEl>
                                        <p:attrNameLst>
                                          <p:attrName>style.visibility</p:attrName>
                                        </p:attrNameLst>
                                      </p:cBhvr>
                                      <p:to>
                                        <p:strVal val="visible"/>
                                      </p:to>
                                    </p:set>
                                    <p:anim calcmode="lin" valueType="num">
                                      <p:cBhvr>
                                        <p:cTn id="68" dur="500" fill="hold"/>
                                        <p:tgtEl>
                                          <p:spTgt spid="2114"/>
                                        </p:tgtEl>
                                        <p:attrNameLst>
                                          <p:attrName>ppt_x</p:attrName>
                                        </p:attrNameLst>
                                      </p:cBhvr>
                                      <p:tavLst>
                                        <p:tav tm="0">
                                          <p:val>
                                            <p:strVal val="#ppt_x"/>
                                          </p:val>
                                        </p:tav>
                                        <p:tav tm="100000">
                                          <p:val>
                                            <p:strVal val="#ppt_x"/>
                                          </p:val>
                                        </p:tav>
                                      </p:tavLst>
                                    </p:anim>
                                    <p:anim calcmode="lin" valueType="num">
                                      <p:cBhvr>
                                        <p:cTn id="69" dur="500" fill="hold"/>
                                        <p:tgtEl>
                                          <p:spTgt spid="2114"/>
                                        </p:tgtEl>
                                        <p:attrNameLst>
                                          <p:attrName>ppt_y</p:attrName>
                                        </p:attrNameLst>
                                      </p:cBhvr>
                                      <p:tavLst>
                                        <p:tav tm="0">
                                          <p:val>
                                            <p:strVal val="#ppt_y-#ppt_h/2"/>
                                          </p:val>
                                        </p:tav>
                                        <p:tav tm="100000">
                                          <p:val>
                                            <p:strVal val="#ppt_y"/>
                                          </p:val>
                                        </p:tav>
                                      </p:tavLst>
                                    </p:anim>
                                    <p:anim calcmode="lin" valueType="num">
                                      <p:cBhvr>
                                        <p:cTn id="70" dur="500" fill="hold"/>
                                        <p:tgtEl>
                                          <p:spTgt spid="2114"/>
                                        </p:tgtEl>
                                        <p:attrNameLst>
                                          <p:attrName>ppt_w</p:attrName>
                                        </p:attrNameLst>
                                      </p:cBhvr>
                                      <p:tavLst>
                                        <p:tav tm="0">
                                          <p:val>
                                            <p:strVal val="#ppt_w"/>
                                          </p:val>
                                        </p:tav>
                                        <p:tav tm="100000">
                                          <p:val>
                                            <p:strVal val="#ppt_w"/>
                                          </p:val>
                                        </p:tav>
                                      </p:tavLst>
                                    </p:anim>
                                    <p:anim calcmode="lin" valueType="num">
                                      <p:cBhvr>
                                        <p:cTn id="71" dur="500" fill="hold"/>
                                        <p:tgtEl>
                                          <p:spTgt spid="2114"/>
                                        </p:tgtEl>
                                        <p:attrNameLst>
                                          <p:attrName>ppt_h</p:attrName>
                                        </p:attrNameLst>
                                      </p:cBhvr>
                                      <p:tavLst>
                                        <p:tav tm="0">
                                          <p:val>
                                            <p:fltVal val="0"/>
                                          </p:val>
                                        </p:tav>
                                        <p:tav tm="100000">
                                          <p:val>
                                            <p:strVal val="#ppt_h"/>
                                          </p:val>
                                        </p:tav>
                                      </p:tavLst>
                                    </p:anim>
                                  </p:childTnLst>
                                </p:cTn>
                              </p:par>
                            </p:childTnLst>
                          </p:cTn>
                        </p:par>
                        <p:par>
                          <p:cTn id="72" fill="hold" nodeType="afterGroup">
                            <p:stCondLst>
                              <p:cond delay="500"/>
                            </p:stCondLst>
                            <p:childTnLst>
                              <p:par>
                                <p:cTn id="73" presetID="41" presetClass="entr" presetSubtype="0" fill="hold" grpId="0" nodeType="afterEffect">
                                  <p:stCondLst>
                                    <p:cond delay="0"/>
                                  </p:stCondLst>
                                  <p:iterate type="lt">
                                    <p:tmPct val="10000"/>
                                  </p:iterate>
                                  <p:childTnLst>
                                    <p:set>
                                      <p:cBhvr>
                                        <p:cTn id="74" dur="1" fill="hold">
                                          <p:stCondLst>
                                            <p:cond delay="0"/>
                                          </p:stCondLst>
                                        </p:cTn>
                                        <p:tgtEl>
                                          <p:spTgt spid="2084"/>
                                        </p:tgtEl>
                                        <p:attrNameLst>
                                          <p:attrName>style.visibility</p:attrName>
                                        </p:attrNameLst>
                                      </p:cBhvr>
                                      <p:to>
                                        <p:strVal val="visible"/>
                                      </p:to>
                                    </p:set>
                                    <p:anim calcmode="lin" valueType="num">
                                      <p:cBhvr>
                                        <p:cTn id="75" dur="500" fill="hold"/>
                                        <p:tgtEl>
                                          <p:spTgt spid="2084"/>
                                        </p:tgtEl>
                                        <p:attrNameLst>
                                          <p:attrName>ppt_x</p:attrName>
                                        </p:attrNameLst>
                                      </p:cBhvr>
                                      <p:tavLst>
                                        <p:tav tm="0">
                                          <p:val>
                                            <p:strVal val="#ppt_x"/>
                                          </p:val>
                                        </p:tav>
                                        <p:tav tm="50000">
                                          <p:val>
                                            <p:strVal val="#ppt_x+.1"/>
                                          </p:val>
                                        </p:tav>
                                        <p:tav tm="100000">
                                          <p:val>
                                            <p:strVal val="#ppt_x"/>
                                          </p:val>
                                        </p:tav>
                                      </p:tavLst>
                                    </p:anim>
                                    <p:anim calcmode="lin" valueType="num">
                                      <p:cBhvr>
                                        <p:cTn id="76" dur="500" fill="hold"/>
                                        <p:tgtEl>
                                          <p:spTgt spid="2084"/>
                                        </p:tgtEl>
                                        <p:attrNameLst>
                                          <p:attrName>ppt_y</p:attrName>
                                        </p:attrNameLst>
                                      </p:cBhvr>
                                      <p:tavLst>
                                        <p:tav tm="0">
                                          <p:val>
                                            <p:strVal val="#ppt_y"/>
                                          </p:val>
                                        </p:tav>
                                        <p:tav tm="100000">
                                          <p:val>
                                            <p:strVal val="#ppt_y"/>
                                          </p:val>
                                        </p:tav>
                                      </p:tavLst>
                                    </p:anim>
                                    <p:anim calcmode="lin" valueType="num">
                                      <p:cBhvr>
                                        <p:cTn id="77" dur="500" fill="hold"/>
                                        <p:tgtEl>
                                          <p:spTgt spid="2084"/>
                                        </p:tgtEl>
                                        <p:attrNameLst>
                                          <p:attrName>ppt_h</p:attrName>
                                        </p:attrNameLst>
                                      </p:cBhvr>
                                      <p:tavLst>
                                        <p:tav tm="0">
                                          <p:val>
                                            <p:strVal val="#ppt_h/10"/>
                                          </p:val>
                                        </p:tav>
                                        <p:tav tm="50000">
                                          <p:val>
                                            <p:strVal val="#ppt_h+.01"/>
                                          </p:val>
                                        </p:tav>
                                        <p:tav tm="100000">
                                          <p:val>
                                            <p:strVal val="#ppt_h"/>
                                          </p:val>
                                        </p:tav>
                                      </p:tavLst>
                                    </p:anim>
                                    <p:anim calcmode="lin" valueType="num">
                                      <p:cBhvr>
                                        <p:cTn id="78" dur="500" fill="hold"/>
                                        <p:tgtEl>
                                          <p:spTgt spid="2084"/>
                                        </p:tgtEl>
                                        <p:attrNameLst>
                                          <p:attrName>ppt_w</p:attrName>
                                        </p:attrNameLst>
                                      </p:cBhvr>
                                      <p:tavLst>
                                        <p:tav tm="0">
                                          <p:val>
                                            <p:strVal val="#ppt_w/10"/>
                                          </p:val>
                                        </p:tav>
                                        <p:tav tm="50000">
                                          <p:val>
                                            <p:strVal val="#ppt_w+.01"/>
                                          </p:val>
                                        </p:tav>
                                        <p:tav tm="100000">
                                          <p:val>
                                            <p:strVal val="#ppt_w"/>
                                          </p:val>
                                        </p:tav>
                                      </p:tavLst>
                                    </p:anim>
                                    <p:animEffect transition="in" filter="fade">
                                      <p:cBhvr>
                                        <p:cTn id="79" dur="500" tmFilter="0,0; .5, 1; 1, 1"/>
                                        <p:tgtEl>
                                          <p:spTgt spid="2084"/>
                                        </p:tgtEl>
                                      </p:cBhvr>
                                    </p:animEffect>
                                  </p:childTnLst>
                                </p:cTn>
                              </p:par>
                            </p:childTnLst>
                          </p:cTn>
                        </p:par>
                      </p:childTnLst>
                    </p:cTn>
                  </p:par>
                  <p:par>
                    <p:cTn id="80" fill="hold" nodeType="clickPar">
                      <p:stCondLst>
                        <p:cond delay="indefinite"/>
                      </p:stCondLst>
                      <p:childTnLst>
                        <p:par>
                          <p:cTn id="81" fill="hold" nodeType="withGroup">
                            <p:stCondLst>
                              <p:cond delay="0"/>
                            </p:stCondLst>
                            <p:childTnLst>
                              <p:par>
                                <p:cTn id="82" presetID="17" presetClass="entr" presetSubtype="1" fill="hold" nodeType="clickEffect">
                                  <p:stCondLst>
                                    <p:cond delay="0"/>
                                  </p:stCondLst>
                                  <p:childTnLst>
                                    <p:set>
                                      <p:cBhvr>
                                        <p:cTn id="83" dur="1" fill="hold">
                                          <p:stCondLst>
                                            <p:cond delay="0"/>
                                          </p:stCondLst>
                                        </p:cTn>
                                        <p:tgtEl>
                                          <p:spTgt spid="2115"/>
                                        </p:tgtEl>
                                        <p:attrNameLst>
                                          <p:attrName>style.visibility</p:attrName>
                                        </p:attrNameLst>
                                      </p:cBhvr>
                                      <p:to>
                                        <p:strVal val="visible"/>
                                      </p:to>
                                    </p:set>
                                    <p:anim calcmode="lin" valueType="num">
                                      <p:cBhvr>
                                        <p:cTn id="84" dur="500" fill="hold"/>
                                        <p:tgtEl>
                                          <p:spTgt spid="2115"/>
                                        </p:tgtEl>
                                        <p:attrNameLst>
                                          <p:attrName>ppt_x</p:attrName>
                                        </p:attrNameLst>
                                      </p:cBhvr>
                                      <p:tavLst>
                                        <p:tav tm="0">
                                          <p:val>
                                            <p:strVal val="#ppt_x"/>
                                          </p:val>
                                        </p:tav>
                                        <p:tav tm="100000">
                                          <p:val>
                                            <p:strVal val="#ppt_x"/>
                                          </p:val>
                                        </p:tav>
                                      </p:tavLst>
                                    </p:anim>
                                    <p:anim calcmode="lin" valueType="num">
                                      <p:cBhvr>
                                        <p:cTn id="85" dur="500" fill="hold"/>
                                        <p:tgtEl>
                                          <p:spTgt spid="2115"/>
                                        </p:tgtEl>
                                        <p:attrNameLst>
                                          <p:attrName>ppt_y</p:attrName>
                                        </p:attrNameLst>
                                      </p:cBhvr>
                                      <p:tavLst>
                                        <p:tav tm="0">
                                          <p:val>
                                            <p:strVal val="#ppt_y-#ppt_h/2"/>
                                          </p:val>
                                        </p:tav>
                                        <p:tav tm="100000">
                                          <p:val>
                                            <p:strVal val="#ppt_y"/>
                                          </p:val>
                                        </p:tav>
                                      </p:tavLst>
                                    </p:anim>
                                    <p:anim calcmode="lin" valueType="num">
                                      <p:cBhvr>
                                        <p:cTn id="86" dur="500" fill="hold"/>
                                        <p:tgtEl>
                                          <p:spTgt spid="2115"/>
                                        </p:tgtEl>
                                        <p:attrNameLst>
                                          <p:attrName>ppt_w</p:attrName>
                                        </p:attrNameLst>
                                      </p:cBhvr>
                                      <p:tavLst>
                                        <p:tav tm="0">
                                          <p:val>
                                            <p:strVal val="#ppt_w"/>
                                          </p:val>
                                        </p:tav>
                                        <p:tav tm="100000">
                                          <p:val>
                                            <p:strVal val="#ppt_w"/>
                                          </p:val>
                                        </p:tav>
                                      </p:tavLst>
                                    </p:anim>
                                    <p:anim calcmode="lin" valueType="num">
                                      <p:cBhvr>
                                        <p:cTn id="87" dur="500" fill="hold"/>
                                        <p:tgtEl>
                                          <p:spTgt spid="2115"/>
                                        </p:tgtEl>
                                        <p:attrNameLst>
                                          <p:attrName>ppt_h</p:attrName>
                                        </p:attrNameLst>
                                      </p:cBhvr>
                                      <p:tavLst>
                                        <p:tav tm="0">
                                          <p:val>
                                            <p:fltVal val="0"/>
                                          </p:val>
                                        </p:tav>
                                        <p:tav tm="100000">
                                          <p:val>
                                            <p:strVal val="#ppt_h"/>
                                          </p:val>
                                        </p:tav>
                                      </p:tavLst>
                                    </p:anim>
                                  </p:childTnLst>
                                </p:cTn>
                              </p:par>
                            </p:childTnLst>
                          </p:cTn>
                        </p:par>
                        <p:par>
                          <p:cTn id="88" fill="hold" nodeType="afterGroup">
                            <p:stCondLst>
                              <p:cond delay="500"/>
                            </p:stCondLst>
                            <p:childTnLst>
                              <p:par>
                                <p:cTn id="89" presetID="41" presetClass="entr" presetSubtype="0" fill="hold" grpId="0" nodeType="afterEffect">
                                  <p:stCondLst>
                                    <p:cond delay="0"/>
                                  </p:stCondLst>
                                  <p:iterate type="lt">
                                    <p:tmPct val="10000"/>
                                  </p:iterate>
                                  <p:childTnLst>
                                    <p:set>
                                      <p:cBhvr>
                                        <p:cTn id="90" dur="1" fill="hold">
                                          <p:stCondLst>
                                            <p:cond delay="0"/>
                                          </p:stCondLst>
                                        </p:cTn>
                                        <p:tgtEl>
                                          <p:spTgt spid="2107"/>
                                        </p:tgtEl>
                                        <p:attrNameLst>
                                          <p:attrName>style.visibility</p:attrName>
                                        </p:attrNameLst>
                                      </p:cBhvr>
                                      <p:to>
                                        <p:strVal val="visible"/>
                                      </p:to>
                                    </p:set>
                                    <p:anim calcmode="lin" valueType="num">
                                      <p:cBhvr>
                                        <p:cTn id="91" dur="500" fill="hold"/>
                                        <p:tgtEl>
                                          <p:spTgt spid="2107"/>
                                        </p:tgtEl>
                                        <p:attrNameLst>
                                          <p:attrName>ppt_x</p:attrName>
                                        </p:attrNameLst>
                                      </p:cBhvr>
                                      <p:tavLst>
                                        <p:tav tm="0">
                                          <p:val>
                                            <p:strVal val="#ppt_x"/>
                                          </p:val>
                                        </p:tav>
                                        <p:tav tm="50000">
                                          <p:val>
                                            <p:strVal val="#ppt_x+.1"/>
                                          </p:val>
                                        </p:tav>
                                        <p:tav tm="100000">
                                          <p:val>
                                            <p:strVal val="#ppt_x"/>
                                          </p:val>
                                        </p:tav>
                                      </p:tavLst>
                                    </p:anim>
                                    <p:anim calcmode="lin" valueType="num">
                                      <p:cBhvr>
                                        <p:cTn id="92" dur="500" fill="hold"/>
                                        <p:tgtEl>
                                          <p:spTgt spid="2107"/>
                                        </p:tgtEl>
                                        <p:attrNameLst>
                                          <p:attrName>ppt_y</p:attrName>
                                        </p:attrNameLst>
                                      </p:cBhvr>
                                      <p:tavLst>
                                        <p:tav tm="0">
                                          <p:val>
                                            <p:strVal val="#ppt_y"/>
                                          </p:val>
                                        </p:tav>
                                        <p:tav tm="100000">
                                          <p:val>
                                            <p:strVal val="#ppt_y"/>
                                          </p:val>
                                        </p:tav>
                                      </p:tavLst>
                                    </p:anim>
                                    <p:anim calcmode="lin" valueType="num">
                                      <p:cBhvr>
                                        <p:cTn id="93" dur="500" fill="hold"/>
                                        <p:tgtEl>
                                          <p:spTgt spid="2107"/>
                                        </p:tgtEl>
                                        <p:attrNameLst>
                                          <p:attrName>ppt_h</p:attrName>
                                        </p:attrNameLst>
                                      </p:cBhvr>
                                      <p:tavLst>
                                        <p:tav tm="0">
                                          <p:val>
                                            <p:strVal val="#ppt_h/10"/>
                                          </p:val>
                                        </p:tav>
                                        <p:tav tm="50000">
                                          <p:val>
                                            <p:strVal val="#ppt_h+.01"/>
                                          </p:val>
                                        </p:tav>
                                        <p:tav tm="100000">
                                          <p:val>
                                            <p:strVal val="#ppt_h"/>
                                          </p:val>
                                        </p:tav>
                                      </p:tavLst>
                                    </p:anim>
                                    <p:anim calcmode="lin" valueType="num">
                                      <p:cBhvr>
                                        <p:cTn id="94" dur="500" fill="hold"/>
                                        <p:tgtEl>
                                          <p:spTgt spid="2107"/>
                                        </p:tgtEl>
                                        <p:attrNameLst>
                                          <p:attrName>ppt_w</p:attrName>
                                        </p:attrNameLst>
                                      </p:cBhvr>
                                      <p:tavLst>
                                        <p:tav tm="0">
                                          <p:val>
                                            <p:strVal val="#ppt_w/10"/>
                                          </p:val>
                                        </p:tav>
                                        <p:tav tm="50000">
                                          <p:val>
                                            <p:strVal val="#ppt_w+.01"/>
                                          </p:val>
                                        </p:tav>
                                        <p:tav tm="100000">
                                          <p:val>
                                            <p:strVal val="#ppt_w"/>
                                          </p:val>
                                        </p:tav>
                                      </p:tavLst>
                                    </p:anim>
                                    <p:animEffect transition="in" filter="fade">
                                      <p:cBhvr>
                                        <p:cTn id="95" dur="500" tmFilter="0,0; .5, 1; 1, 1"/>
                                        <p:tgtEl>
                                          <p:spTgt spid="2107"/>
                                        </p:tgtEl>
                                      </p:cBhvr>
                                    </p:animEffect>
                                  </p:childTnLst>
                                </p:cTn>
                              </p:par>
                            </p:childTnLst>
                          </p:cTn>
                        </p:par>
                      </p:childTnLst>
                    </p:cTn>
                  </p:par>
                  <p:par>
                    <p:cTn id="96" fill="hold" nodeType="clickPar">
                      <p:stCondLst>
                        <p:cond delay="indefinite"/>
                      </p:stCondLst>
                      <p:childTnLst>
                        <p:par>
                          <p:cTn id="97" fill="hold" nodeType="withGroup">
                            <p:stCondLst>
                              <p:cond delay="0"/>
                            </p:stCondLst>
                            <p:childTnLst>
                              <p:par>
                                <p:cTn id="98" presetID="17" presetClass="entr" presetSubtype="1" fill="hold" nodeType="clickEffect">
                                  <p:stCondLst>
                                    <p:cond delay="0"/>
                                  </p:stCondLst>
                                  <p:childTnLst>
                                    <p:set>
                                      <p:cBhvr>
                                        <p:cTn id="99" dur="1" fill="hold">
                                          <p:stCondLst>
                                            <p:cond delay="0"/>
                                          </p:stCondLst>
                                        </p:cTn>
                                        <p:tgtEl>
                                          <p:spTgt spid="2116"/>
                                        </p:tgtEl>
                                        <p:attrNameLst>
                                          <p:attrName>style.visibility</p:attrName>
                                        </p:attrNameLst>
                                      </p:cBhvr>
                                      <p:to>
                                        <p:strVal val="visible"/>
                                      </p:to>
                                    </p:set>
                                    <p:anim calcmode="lin" valueType="num">
                                      <p:cBhvr>
                                        <p:cTn id="100" dur="500" fill="hold"/>
                                        <p:tgtEl>
                                          <p:spTgt spid="2116"/>
                                        </p:tgtEl>
                                        <p:attrNameLst>
                                          <p:attrName>ppt_x</p:attrName>
                                        </p:attrNameLst>
                                      </p:cBhvr>
                                      <p:tavLst>
                                        <p:tav tm="0">
                                          <p:val>
                                            <p:strVal val="#ppt_x"/>
                                          </p:val>
                                        </p:tav>
                                        <p:tav tm="100000">
                                          <p:val>
                                            <p:strVal val="#ppt_x"/>
                                          </p:val>
                                        </p:tav>
                                      </p:tavLst>
                                    </p:anim>
                                    <p:anim calcmode="lin" valueType="num">
                                      <p:cBhvr>
                                        <p:cTn id="101" dur="500" fill="hold"/>
                                        <p:tgtEl>
                                          <p:spTgt spid="2116"/>
                                        </p:tgtEl>
                                        <p:attrNameLst>
                                          <p:attrName>ppt_y</p:attrName>
                                        </p:attrNameLst>
                                      </p:cBhvr>
                                      <p:tavLst>
                                        <p:tav tm="0">
                                          <p:val>
                                            <p:strVal val="#ppt_y-#ppt_h/2"/>
                                          </p:val>
                                        </p:tav>
                                        <p:tav tm="100000">
                                          <p:val>
                                            <p:strVal val="#ppt_y"/>
                                          </p:val>
                                        </p:tav>
                                      </p:tavLst>
                                    </p:anim>
                                    <p:anim calcmode="lin" valueType="num">
                                      <p:cBhvr>
                                        <p:cTn id="102" dur="500" fill="hold"/>
                                        <p:tgtEl>
                                          <p:spTgt spid="2116"/>
                                        </p:tgtEl>
                                        <p:attrNameLst>
                                          <p:attrName>ppt_w</p:attrName>
                                        </p:attrNameLst>
                                      </p:cBhvr>
                                      <p:tavLst>
                                        <p:tav tm="0">
                                          <p:val>
                                            <p:strVal val="#ppt_w"/>
                                          </p:val>
                                        </p:tav>
                                        <p:tav tm="100000">
                                          <p:val>
                                            <p:strVal val="#ppt_w"/>
                                          </p:val>
                                        </p:tav>
                                      </p:tavLst>
                                    </p:anim>
                                    <p:anim calcmode="lin" valueType="num">
                                      <p:cBhvr>
                                        <p:cTn id="103" dur="500" fill="hold"/>
                                        <p:tgtEl>
                                          <p:spTgt spid="2116"/>
                                        </p:tgtEl>
                                        <p:attrNameLst>
                                          <p:attrName>ppt_h</p:attrName>
                                        </p:attrNameLst>
                                      </p:cBhvr>
                                      <p:tavLst>
                                        <p:tav tm="0">
                                          <p:val>
                                            <p:fltVal val="0"/>
                                          </p:val>
                                        </p:tav>
                                        <p:tav tm="100000">
                                          <p:val>
                                            <p:strVal val="#ppt_h"/>
                                          </p:val>
                                        </p:tav>
                                      </p:tavLst>
                                    </p:anim>
                                  </p:childTnLst>
                                </p:cTn>
                              </p:par>
                            </p:childTnLst>
                          </p:cTn>
                        </p:par>
                        <p:par>
                          <p:cTn id="104" fill="hold" nodeType="afterGroup">
                            <p:stCondLst>
                              <p:cond delay="500"/>
                            </p:stCondLst>
                            <p:childTnLst>
                              <p:par>
                                <p:cTn id="105" presetID="41" presetClass="entr" presetSubtype="0" fill="hold" grpId="0" nodeType="afterEffect">
                                  <p:stCondLst>
                                    <p:cond delay="0"/>
                                  </p:stCondLst>
                                  <p:iterate type="lt">
                                    <p:tmPct val="10000"/>
                                  </p:iterate>
                                  <p:childTnLst>
                                    <p:set>
                                      <p:cBhvr>
                                        <p:cTn id="106" dur="1" fill="hold">
                                          <p:stCondLst>
                                            <p:cond delay="0"/>
                                          </p:stCondLst>
                                        </p:cTn>
                                        <p:tgtEl>
                                          <p:spTgt spid="2108"/>
                                        </p:tgtEl>
                                        <p:attrNameLst>
                                          <p:attrName>style.visibility</p:attrName>
                                        </p:attrNameLst>
                                      </p:cBhvr>
                                      <p:to>
                                        <p:strVal val="visible"/>
                                      </p:to>
                                    </p:set>
                                    <p:anim calcmode="lin" valueType="num">
                                      <p:cBhvr>
                                        <p:cTn id="107" dur="500" fill="hold"/>
                                        <p:tgtEl>
                                          <p:spTgt spid="2108"/>
                                        </p:tgtEl>
                                        <p:attrNameLst>
                                          <p:attrName>ppt_x</p:attrName>
                                        </p:attrNameLst>
                                      </p:cBhvr>
                                      <p:tavLst>
                                        <p:tav tm="0">
                                          <p:val>
                                            <p:strVal val="#ppt_x"/>
                                          </p:val>
                                        </p:tav>
                                        <p:tav tm="50000">
                                          <p:val>
                                            <p:strVal val="#ppt_x+.1"/>
                                          </p:val>
                                        </p:tav>
                                        <p:tav tm="100000">
                                          <p:val>
                                            <p:strVal val="#ppt_x"/>
                                          </p:val>
                                        </p:tav>
                                      </p:tavLst>
                                    </p:anim>
                                    <p:anim calcmode="lin" valueType="num">
                                      <p:cBhvr>
                                        <p:cTn id="108" dur="500" fill="hold"/>
                                        <p:tgtEl>
                                          <p:spTgt spid="2108"/>
                                        </p:tgtEl>
                                        <p:attrNameLst>
                                          <p:attrName>ppt_y</p:attrName>
                                        </p:attrNameLst>
                                      </p:cBhvr>
                                      <p:tavLst>
                                        <p:tav tm="0">
                                          <p:val>
                                            <p:strVal val="#ppt_y"/>
                                          </p:val>
                                        </p:tav>
                                        <p:tav tm="100000">
                                          <p:val>
                                            <p:strVal val="#ppt_y"/>
                                          </p:val>
                                        </p:tav>
                                      </p:tavLst>
                                    </p:anim>
                                    <p:anim calcmode="lin" valueType="num">
                                      <p:cBhvr>
                                        <p:cTn id="109" dur="500" fill="hold"/>
                                        <p:tgtEl>
                                          <p:spTgt spid="2108"/>
                                        </p:tgtEl>
                                        <p:attrNameLst>
                                          <p:attrName>ppt_h</p:attrName>
                                        </p:attrNameLst>
                                      </p:cBhvr>
                                      <p:tavLst>
                                        <p:tav tm="0">
                                          <p:val>
                                            <p:strVal val="#ppt_h/10"/>
                                          </p:val>
                                        </p:tav>
                                        <p:tav tm="50000">
                                          <p:val>
                                            <p:strVal val="#ppt_h+.01"/>
                                          </p:val>
                                        </p:tav>
                                        <p:tav tm="100000">
                                          <p:val>
                                            <p:strVal val="#ppt_h"/>
                                          </p:val>
                                        </p:tav>
                                      </p:tavLst>
                                    </p:anim>
                                    <p:anim calcmode="lin" valueType="num">
                                      <p:cBhvr>
                                        <p:cTn id="110" dur="500" fill="hold"/>
                                        <p:tgtEl>
                                          <p:spTgt spid="2108"/>
                                        </p:tgtEl>
                                        <p:attrNameLst>
                                          <p:attrName>ppt_w</p:attrName>
                                        </p:attrNameLst>
                                      </p:cBhvr>
                                      <p:tavLst>
                                        <p:tav tm="0">
                                          <p:val>
                                            <p:strVal val="#ppt_w/10"/>
                                          </p:val>
                                        </p:tav>
                                        <p:tav tm="50000">
                                          <p:val>
                                            <p:strVal val="#ppt_w+.01"/>
                                          </p:val>
                                        </p:tav>
                                        <p:tav tm="100000">
                                          <p:val>
                                            <p:strVal val="#ppt_w"/>
                                          </p:val>
                                        </p:tav>
                                      </p:tavLst>
                                    </p:anim>
                                    <p:animEffect transition="in" filter="fade">
                                      <p:cBhvr>
                                        <p:cTn id="111" dur="500" tmFilter="0,0; .5, 1; 1, 1"/>
                                        <p:tgtEl>
                                          <p:spTgt spid="2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75" grpId="0" animBg="1"/>
      <p:bldP spid="2077" grpId="0" animBg="1"/>
      <p:bldP spid="2079" grpId="0" animBg="1"/>
      <p:bldP spid="2081" grpId="0" animBg="1"/>
      <p:bldP spid="2105" grpId="0" animBg="1"/>
      <p:bldP spid="2106" grpId="0" animBg="1"/>
      <p:bldP spid="2084" grpId="0" animBg="1"/>
      <p:bldP spid="2107" grpId="0" animBg="1"/>
      <p:bldP spid="210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20"/>
          <p:cNvSpPr/>
          <p:nvPr/>
        </p:nvSpPr>
        <p:spPr>
          <a:xfrm>
            <a:off x="0" y="0"/>
            <a:ext cx="12192000" cy="6858000"/>
          </a:xfrm>
          <a:prstGeom prst="rect">
            <a:avLst/>
          </a:prstGeom>
          <a:gradFill flip="none" rotWithShape="1">
            <a:gsLst>
              <a:gs pos="77000">
                <a:srgbClr val="FFFF00">
                  <a:tint val="66000"/>
                  <a:satMod val="160000"/>
                </a:srgbClr>
              </a:gs>
              <a:gs pos="90000">
                <a:srgbClr val="FFFF00">
                  <a:tint val="44500"/>
                  <a:satMod val="160000"/>
                </a:srgbClr>
              </a:gs>
              <a:gs pos="100000">
                <a:srgbClr val="FFFF00">
                  <a:tint val="23500"/>
                  <a:satMod val="160000"/>
                </a:srgbClr>
              </a:gs>
            </a:gsLst>
            <a:lin ang="0" scaled="1"/>
            <a:tileRect/>
          </a:gradFill>
          <a:ln/>
        </p:spPr>
        <p:style>
          <a:lnRef idx="2">
            <a:schemeClr val="accent5"/>
          </a:lnRef>
          <a:fillRef idx="1">
            <a:schemeClr val="lt1"/>
          </a:fillRef>
          <a:effectRef idx="0">
            <a:schemeClr val="accent5"/>
          </a:effectRef>
          <a:fontRef idx="minor">
            <a:schemeClr val="dk1"/>
          </a:fontRef>
        </p:style>
        <p:txBody>
          <a:bodyPr rtlCol="0" anchor="ctr"/>
          <a:lstStyle/>
          <a:p>
            <a:pPr algn="ctr"/>
            <a:endParaRPr lang="id-ID"/>
          </a:p>
        </p:txBody>
      </p:sp>
      <p:sp>
        <p:nvSpPr>
          <p:cNvPr id="6148" name="AutoShape 4">
            <a:hlinkClick r:id="" action="ppaction://noaction" highlightClick="1"/>
          </p:cNvPr>
          <p:cNvSpPr>
            <a:spLocks noChangeArrowheads="1"/>
          </p:cNvSpPr>
          <p:nvPr/>
        </p:nvSpPr>
        <p:spPr bwMode="auto">
          <a:xfrm>
            <a:off x="1881908" y="587376"/>
            <a:ext cx="7950322"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b="1"/>
              <a:t>Materi</a:t>
            </a:r>
          </a:p>
        </p:txBody>
      </p:sp>
      <p:sp>
        <p:nvSpPr>
          <p:cNvPr id="6149" name="AutoShape 5">
            <a:hlinkClick r:id="rId2" action="ppaction://hlinksldjump" highlightClick="1"/>
          </p:cNvPr>
          <p:cNvSpPr>
            <a:spLocks noChangeArrowheads="1"/>
          </p:cNvSpPr>
          <p:nvPr/>
        </p:nvSpPr>
        <p:spPr bwMode="auto">
          <a:xfrm>
            <a:off x="2783608" y="1308101"/>
            <a:ext cx="6103511"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b="1" dirty="0"/>
              <a:t>A. </a:t>
            </a:r>
            <a:r>
              <a:rPr lang="id-ID" altLang="id-ID" b="1" dirty="0" smtClean="0"/>
              <a:t> </a:t>
            </a:r>
            <a:r>
              <a:rPr lang="en-US" altLang="id-ID" b="1" dirty="0" err="1" smtClean="0"/>
              <a:t>Gravitasi</a:t>
            </a:r>
            <a:r>
              <a:rPr lang="en-US" altLang="id-ID" b="1" dirty="0" smtClean="0"/>
              <a:t> </a:t>
            </a:r>
            <a:r>
              <a:rPr lang="en-US" altLang="id-ID" b="1" dirty="0" err="1"/>
              <a:t>oleh</a:t>
            </a:r>
            <a:r>
              <a:rPr lang="en-US" altLang="id-ID" b="1" dirty="0"/>
              <a:t> Benda </a:t>
            </a:r>
            <a:r>
              <a:rPr lang="en-US" altLang="id-ID" b="1" dirty="0" err="1"/>
              <a:t>Titik</a:t>
            </a:r>
            <a:endParaRPr lang="en-US" altLang="id-ID" b="1" dirty="0"/>
          </a:p>
        </p:txBody>
      </p:sp>
      <p:sp>
        <p:nvSpPr>
          <p:cNvPr id="6150" name="AutoShape 6">
            <a:hlinkClick r:id="rId3" action="ppaction://hlinksldjump" highlightClick="1"/>
          </p:cNvPr>
          <p:cNvSpPr>
            <a:spLocks noChangeArrowheads="1"/>
          </p:cNvSpPr>
          <p:nvPr/>
        </p:nvSpPr>
        <p:spPr bwMode="auto">
          <a:xfrm>
            <a:off x="2783608" y="1955801"/>
            <a:ext cx="6103511"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b="1" dirty="0"/>
              <a:t>B. </a:t>
            </a:r>
            <a:r>
              <a:rPr lang="id-ID" altLang="id-ID" b="1" dirty="0" smtClean="0"/>
              <a:t> </a:t>
            </a:r>
            <a:r>
              <a:rPr lang="en-US" altLang="id-ID" b="1" dirty="0" err="1" smtClean="0"/>
              <a:t>Gravitasi</a:t>
            </a:r>
            <a:r>
              <a:rPr lang="en-US" altLang="id-ID" b="1" dirty="0" smtClean="0"/>
              <a:t> </a:t>
            </a:r>
            <a:r>
              <a:rPr lang="en-US" altLang="id-ID" b="1" dirty="0"/>
              <a:t>Newton </a:t>
            </a:r>
            <a:r>
              <a:rPr lang="en-US" altLang="id-ID" b="1" dirty="0" err="1"/>
              <a:t>Menjelaskan</a:t>
            </a:r>
            <a:r>
              <a:rPr lang="en-US" altLang="id-ID" b="1" dirty="0"/>
              <a:t> </a:t>
            </a:r>
            <a:r>
              <a:rPr lang="en-US" altLang="id-ID" b="1" dirty="0" err="1"/>
              <a:t>Hukum</a:t>
            </a:r>
            <a:r>
              <a:rPr lang="en-US" altLang="id-ID" b="1" dirty="0"/>
              <a:t> Kepler</a:t>
            </a:r>
          </a:p>
        </p:txBody>
      </p:sp>
      <p:sp>
        <p:nvSpPr>
          <p:cNvPr id="6151" name="AutoShape 7">
            <a:hlinkClick r:id="rId4" action="ppaction://hlinksldjump" highlightClick="1"/>
          </p:cNvPr>
          <p:cNvSpPr>
            <a:spLocks noChangeArrowheads="1"/>
          </p:cNvSpPr>
          <p:nvPr/>
        </p:nvSpPr>
        <p:spPr bwMode="auto">
          <a:xfrm>
            <a:off x="2783608" y="2532064"/>
            <a:ext cx="6103511"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b="1" dirty="0"/>
              <a:t>C. </a:t>
            </a:r>
            <a:r>
              <a:rPr lang="id-ID" altLang="id-ID" b="1" dirty="0" smtClean="0"/>
              <a:t> </a:t>
            </a:r>
            <a:r>
              <a:rPr lang="en-US" altLang="id-ID" b="1" dirty="0" err="1" smtClean="0"/>
              <a:t>Gravitasi</a:t>
            </a:r>
            <a:r>
              <a:rPr lang="en-US" altLang="id-ID" b="1" dirty="0" smtClean="0"/>
              <a:t> </a:t>
            </a:r>
            <a:r>
              <a:rPr lang="en-US" altLang="id-ID" b="1" dirty="0" err="1"/>
              <a:t>oleh</a:t>
            </a:r>
            <a:r>
              <a:rPr lang="en-US" altLang="id-ID" b="1" dirty="0"/>
              <a:t> Benda-Benda </a:t>
            </a:r>
            <a:r>
              <a:rPr lang="en-US" altLang="id-ID" b="1" dirty="0" err="1"/>
              <a:t>Besar</a:t>
            </a:r>
            <a:endParaRPr lang="en-US" altLang="id-ID" b="1" dirty="0"/>
          </a:p>
        </p:txBody>
      </p:sp>
      <p:sp>
        <p:nvSpPr>
          <p:cNvPr id="6152" name="AutoShape 8">
            <a:hlinkClick r:id="rId5" action="ppaction://hlinksldjump" highlightClick="1"/>
          </p:cNvPr>
          <p:cNvSpPr>
            <a:spLocks noChangeArrowheads="1"/>
          </p:cNvSpPr>
          <p:nvPr/>
        </p:nvSpPr>
        <p:spPr bwMode="auto">
          <a:xfrm>
            <a:off x="2783608" y="3179764"/>
            <a:ext cx="6103511"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b="1" dirty="0"/>
              <a:t>D. </a:t>
            </a:r>
            <a:r>
              <a:rPr lang="id-ID" altLang="id-ID" b="1" dirty="0" smtClean="0"/>
              <a:t> </a:t>
            </a:r>
            <a:r>
              <a:rPr lang="en-US" altLang="id-ID" b="1" dirty="0" smtClean="0"/>
              <a:t>Medan </a:t>
            </a:r>
            <a:r>
              <a:rPr lang="en-US" altLang="id-ID" b="1" dirty="0" err="1"/>
              <a:t>Gravitasi</a:t>
            </a:r>
            <a:endParaRPr lang="en-US" altLang="id-ID" b="1" dirty="0"/>
          </a:p>
        </p:txBody>
      </p:sp>
      <p:sp>
        <p:nvSpPr>
          <p:cNvPr id="6153" name="AutoShape 9">
            <a:hlinkClick r:id="rId6" action="ppaction://hlinksldjump" highlightClick="1"/>
          </p:cNvPr>
          <p:cNvSpPr>
            <a:spLocks noChangeArrowheads="1"/>
          </p:cNvSpPr>
          <p:nvPr/>
        </p:nvSpPr>
        <p:spPr bwMode="auto">
          <a:xfrm>
            <a:off x="2783608" y="3827464"/>
            <a:ext cx="6103511"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b="1" dirty="0"/>
              <a:t>E. Tenaga </a:t>
            </a:r>
            <a:r>
              <a:rPr lang="en-US" altLang="id-ID" b="1" dirty="0" err="1"/>
              <a:t>Potensial</a:t>
            </a:r>
            <a:r>
              <a:rPr lang="en-US" altLang="id-ID" b="1" dirty="0"/>
              <a:t> </a:t>
            </a:r>
            <a:r>
              <a:rPr lang="en-US" altLang="id-ID" b="1" dirty="0" err="1"/>
              <a:t>Gravitasi</a:t>
            </a:r>
            <a:endParaRPr lang="en-US" altLang="id-ID" b="1" dirty="0"/>
          </a:p>
        </p:txBody>
      </p:sp>
      <p:sp>
        <p:nvSpPr>
          <p:cNvPr id="6154" name="AutoShape 10">
            <a:hlinkClick r:id="rId7" action="ppaction://hlinksldjump" highlightClick="1"/>
          </p:cNvPr>
          <p:cNvSpPr>
            <a:spLocks noChangeArrowheads="1"/>
          </p:cNvSpPr>
          <p:nvPr/>
        </p:nvSpPr>
        <p:spPr bwMode="auto">
          <a:xfrm>
            <a:off x="2783608" y="4476751"/>
            <a:ext cx="6103511"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b="1" dirty="0"/>
              <a:t>F. </a:t>
            </a:r>
            <a:r>
              <a:rPr lang="id-ID" altLang="id-ID" b="1" dirty="0" smtClean="0"/>
              <a:t> </a:t>
            </a:r>
            <a:r>
              <a:rPr lang="en-US" altLang="id-ID" b="1" dirty="0" err="1" smtClean="0"/>
              <a:t>Mengorbitkan</a:t>
            </a:r>
            <a:r>
              <a:rPr lang="en-US" altLang="id-ID" b="1" dirty="0" smtClean="0"/>
              <a:t> </a:t>
            </a:r>
            <a:r>
              <a:rPr lang="en-US" altLang="id-ID" b="1" dirty="0" err="1" smtClean="0"/>
              <a:t>Satelit</a:t>
            </a:r>
            <a:endParaRPr lang="en-US" altLang="id-ID" b="1" dirty="0"/>
          </a:p>
        </p:txBody>
      </p:sp>
      <p:sp>
        <p:nvSpPr>
          <p:cNvPr id="6155" name="AutoShape 11">
            <a:hlinkClick r:id="rId8" action="ppaction://hlinksldjump" highlightClick="1"/>
          </p:cNvPr>
          <p:cNvSpPr>
            <a:spLocks noChangeArrowheads="1"/>
          </p:cNvSpPr>
          <p:nvPr/>
        </p:nvSpPr>
        <p:spPr bwMode="auto">
          <a:xfrm>
            <a:off x="2783608" y="5122864"/>
            <a:ext cx="6103511"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b="1" dirty="0"/>
              <a:t>G. </a:t>
            </a:r>
            <a:r>
              <a:rPr lang="en-US" altLang="id-ID" b="1" dirty="0" err="1"/>
              <a:t>Bandul</a:t>
            </a:r>
            <a:r>
              <a:rPr lang="en-US" altLang="id-ID" b="1" dirty="0"/>
              <a:t> </a:t>
            </a:r>
            <a:r>
              <a:rPr lang="en-US" altLang="id-ID" b="1" dirty="0" err="1"/>
              <a:t>Matematis</a:t>
            </a:r>
            <a:endParaRPr lang="en-US" altLang="id-ID" b="1" dirty="0"/>
          </a:p>
        </p:txBody>
      </p:sp>
      <p:sp>
        <p:nvSpPr>
          <p:cNvPr id="6156" name="AutoShape 12">
            <a:hlinkClick r:id="rId9" action="ppaction://hlinksldjump" highlightClick="1"/>
          </p:cNvPr>
          <p:cNvSpPr>
            <a:spLocks noChangeArrowheads="1"/>
          </p:cNvSpPr>
          <p:nvPr/>
        </p:nvSpPr>
        <p:spPr bwMode="auto">
          <a:xfrm>
            <a:off x="2783608" y="5732464"/>
            <a:ext cx="6103511"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b="1" dirty="0"/>
              <a:t>H. </a:t>
            </a:r>
            <a:r>
              <a:rPr lang="en-US" altLang="id-ID" b="1" dirty="0" err="1"/>
              <a:t>Hukum</a:t>
            </a:r>
            <a:r>
              <a:rPr lang="en-US" altLang="id-ID" b="1" dirty="0"/>
              <a:t> </a:t>
            </a:r>
            <a:r>
              <a:rPr lang="en-US" altLang="id-ID" b="1" dirty="0" smtClean="0"/>
              <a:t>Kepler</a:t>
            </a:r>
            <a:endParaRPr lang="en-US" altLang="id-ID" b="1" dirty="0"/>
          </a:p>
        </p:txBody>
      </p:sp>
      <p:sp>
        <p:nvSpPr>
          <p:cNvPr id="6172" name="Freeform 28"/>
          <p:cNvSpPr>
            <a:spLocks/>
          </p:cNvSpPr>
          <p:nvPr/>
        </p:nvSpPr>
        <p:spPr bwMode="auto">
          <a:xfrm>
            <a:off x="2301800" y="1085851"/>
            <a:ext cx="481623" cy="503237"/>
          </a:xfrm>
          <a:custGeom>
            <a:avLst/>
            <a:gdLst>
              <a:gd name="T0" fmla="*/ 0 w 272"/>
              <a:gd name="T1" fmla="*/ 0 h 317"/>
              <a:gd name="T2" fmla="*/ 0 w 272"/>
              <a:gd name="T3" fmla="*/ 317 h 317"/>
              <a:gd name="T4" fmla="*/ 272 w 272"/>
              <a:gd name="T5" fmla="*/ 317 h 317"/>
              <a:gd name="T6" fmla="*/ 0 60000 65536"/>
              <a:gd name="T7" fmla="*/ 0 60000 65536"/>
              <a:gd name="T8" fmla="*/ 0 60000 65536"/>
              <a:gd name="T9" fmla="*/ 0 w 272"/>
              <a:gd name="T10" fmla="*/ 0 h 317"/>
              <a:gd name="T11" fmla="*/ 272 w 272"/>
              <a:gd name="T12" fmla="*/ 317 h 317"/>
            </a:gdLst>
            <a:ahLst/>
            <a:cxnLst>
              <a:cxn ang="T6">
                <a:pos x="T0" y="T1"/>
              </a:cxn>
              <a:cxn ang="T7">
                <a:pos x="T2" y="T3"/>
              </a:cxn>
              <a:cxn ang="T8">
                <a:pos x="T4" y="T5"/>
              </a:cxn>
            </a:cxnLst>
            <a:rect l="T9" t="T10" r="T11" b="T12"/>
            <a:pathLst>
              <a:path w="272" h="317">
                <a:moveTo>
                  <a:pt x="0" y="0"/>
                </a:moveTo>
                <a:lnTo>
                  <a:pt x="0" y="317"/>
                </a:lnTo>
                <a:lnTo>
                  <a:pt x="272" y="317"/>
                </a:lnTo>
              </a:path>
            </a:pathLst>
          </a:custGeom>
          <a:noFill/>
          <a:ln w="28575" cmpd="sng">
            <a:solidFill>
              <a:srgbClr val="8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id-ID"/>
          </a:p>
        </p:txBody>
      </p:sp>
      <p:sp>
        <p:nvSpPr>
          <p:cNvPr id="6173" name="Freeform 29"/>
          <p:cNvSpPr>
            <a:spLocks/>
          </p:cNvSpPr>
          <p:nvPr/>
        </p:nvSpPr>
        <p:spPr bwMode="auto">
          <a:xfrm>
            <a:off x="2300215" y="1589088"/>
            <a:ext cx="483393" cy="619125"/>
          </a:xfrm>
          <a:custGeom>
            <a:avLst/>
            <a:gdLst>
              <a:gd name="T0" fmla="*/ 0 w 273"/>
              <a:gd name="T1" fmla="*/ 0 h 390"/>
              <a:gd name="T2" fmla="*/ 1 w 273"/>
              <a:gd name="T3" fmla="*/ 390 h 390"/>
              <a:gd name="T4" fmla="*/ 273 w 273"/>
              <a:gd name="T5" fmla="*/ 390 h 390"/>
              <a:gd name="T6" fmla="*/ 0 60000 65536"/>
              <a:gd name="T7" fmla="*/ 0 60000 65536"/>
              <a:gd name="T8" fmla="*/ 0 60000 65536"/>
              <a:gd name="T9" fmla="*/ 0 w 273"/>
              <a:gd name="T10" fmla="*/ 0 h 390"/>
              <a:gd name="T11" fmla="*/ 273 w 273"/>
              <a:gd name="T12" fmla="*/ 390 h 390"/>
            </a:gdLst>
            <a:ahLst/>
            <a:cxnLst>
              <a:cxn ang="T6">
                <a:pos x="T0" y="T1"/>
              </a:cxn>
              <a:cxn ang="T7">
                <a:pos x="T2" y="T3"/>
              </a:cxn>
              <a:cxn ang="T8">
                <a:pos x="T4" y="T5"/>
              </a:cxn>
            </a:cxnLst>
            <a:rect l="T9" t="T10" r="T11" b="T12"/>
            <a:pathLst>
              <a:path w="273" h="390">
                <a:moveTo>
                  <a:pt x="0" y="0"/>
                </a:moveTo>
                <a:lnTo>
                  <a:pt x="1" y="390"/>
                </a:lnTo>
                <a:lnTo>
                  <a:pt x="273" y="390"/>
                </a:lnTo>
              </a:path>
            </a:pathLst>
          </a:custGeom>
          <a:noFill/>
          <a:ln w="28575" cmpd="sng">
            <a:solidFill>
              <a:srgbClr val="8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id-ID"/>
          </a:p>
        </p:txBody>
      </p:sp>
      <p:sp>
        <p:nvSpPr>
          <p:cNvPr id="6174" name="Freeform 30"/>
          <p:cNvSpPr>
            <a:spLocks/>
          </p:cNvSpPr>
          <p:nvPr/>
        </p:nvSpPr>
        <p:spPr bwMode="auto">
          <a:xfrm>
            <a:off x="2300215" y="2216150"/>
            <a:ext cx="483393" cy="558800"/>
          </a:xfrm>
          <a:custGeom>
            <a:avLst/>
            <a:gdLst>
              <a:gd name="T0" fmla="*/ 0 w 273"/>
              <a:gd name="T1" fmla="*/ 0 h 352"/>
              <a:gd name="T2" fmla="*/ 1 w 273"/>
              <a:gd name="T3" fmla="*/ 352 h 352"/>
              <a:gd name="T4" fmla="*/ 273 w 273"/>
              <a:gd name="T5" fmla="*/ 352 h 352"/>
              <a:gd name="T6" fmla="*/ 0 60000 65536"/>
              <a:gd name="T7" fmla="*/ 0 60000 65536"/>
              <a:gd name="T8" fmla="*/ 0 60000 65536"/>
              <a:gd name="T9" fmla="*/ 0 w 273"/>
              <a:gd name="T10" fmla="*/ 0 h 352"/>
              <a:gd name="T11" fmla="*/ 273 w 273"/>
              <a:gd name="T12" fmla="*/ 352 h 352"/>
            </a:gdLst>
            <a:ahLst/>
            <a:cxnLst>
              <a:cxn ang="T6">
                <a:pos x="T0" y="T1"/>
              </a:cxn>
              <a:cxn ang="T7">
                <a:pos x="T2" y="T3"/>
              </a:cxn>
              <a:cxn ang="T8">
                <a:pos x="T4" y="T5"/>
              </a:cxn>
            </a:cxnLst>
            <a:rect l="T9" t="T10" r="T11" b="T12"/>
            <a:pathLst>
              <a:path w="273" h="352">
                <a:moveTo>
                  <a:pt x="0" y="0"/>
                </a:moveTo>
                <a:lnTo>
                  <a:pt x="1" y="352"/>
                </a:lnTo>
                <a:lnTo>
                  <a:pt x="273" y="352"/>
                </a:lnTo>
              </a:path>
            </a:pathLst>
          </a:custGeom>
          <a:noFill/>
          <a:ln w="28575" cmpd="sng">
            <a:solidFill>
              <a:srgbClr val="8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id-ID"/>
          </a:p>
        </p:txBody>
      </p:sp>
      <p:sp>
        <p:nvSpPr>
          <p:cNvPr id="6175" name="Freeform 31"/>
          <p:cNvSpPr>
            <a:spLocks/>
          </p:cNvSpPr>
          <p:nvPr/>
        </p:nvSpPr>
        <p:spPr bwMode="auto">
          <a:xfrm>
            <a:off x="2300215" y="2747962"/>
            <a:ext cx="483393" cy="685800"/>
          </a:xfrm>
          <a:custGeom>
            <a:avLst/>
            <a:gdLst>
              <a:gd name="T0" fmla="*/ 0 w 273"/>
              <a:gd name="T1" fmla="*/ 0 h 432"/>
              <a:gd name="T2" fmla="*/ 1 w 273"/>
              <a:gd name="T3" fmla="*/ 432 h 432"/>
              <a:gd name="T4" fmla="*/ 273 w 273"/>
              <a:gd name="T5" fmla="*/ 432 h 432"/>
              <a:gd name="T6" fmla="*/ 0 60000 65536"/>
              <a:gd name="T7" fmla="*/ 0 60000 65536"/>
              <a:gd name="T8" fmla="*/ 0 60000 65536"/>
              <a:gd name="T9" fmla="*/ 0 w 273"/>
              <a:gd name="T10" fmla="*/ 0 h 432"/>
              <a:gd name="T11" fmla="*/ 273 w 273"/>
              <a:gd name="T12" fmla="*/ 432 h 432"/>
            </a:gdLst>
            <a:ahLst/>
            <a:cxnLst>
              <a:cxn ang="T6">
                <a:pos x="T0" y="T1"/>
              </a:cxn>
              <a:cxn ang="T7">
                <a:pos x="T2" y="T3"/>
              </a:cxn>
              <a:cxn ang="T8">
                <a:pos x="T4" y="T5"/>
              </a:cxn>
            </a:cxnLst>
            <a:rect l="T9" t="T10" r="T11" b="T12"/>
            <a:pathLst>
              <a:path w="273" h="432">
                <a:moveTo>
                  <a:pt x="0" y="0"/>
                </a:moveTo>
                <a:lnTo>
                  <a:pt x="1" y="432"/>
                </a:lnTo>
                <a:lnTo>
                  <a:pt x="273" y="432"/>
                </a:lnTo>
              </a:path>
            </a:pathLst>
          </a:custGeom>
          <a:noFill/>
          <a:ln w="28575" cmpd="sng">
            <a:solidFill>
              <a:srgbClr val="8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id-ID"/>
          </a:p>
        </p:txBody>
      </p:sp>
      <p:sp>
        <p:nvSpPr>
          <p:cNvPr id="6176" name="Freeform 32"/>
          <p:cNvSpPr>
            <a:spLocks/>
          </p:cNvSpPr>
          <p:nvPr/>
        </p:nvSpPr>
        <p:spPr bwMode="auto">
          <a:xfrm>
            <a:off x="2300215" y="3449638"/>
            <a:ext cx="483393" cy="631825"/>
          </a:xfrm>
          <a:custGeom>
            <a:avLst/>
            <a:gdLst>
              <a:gd name="T0" fmla="*/ 0 w 273"/>
              <a:gd name="T1" fmla="*/ 0 h 398"/>
              <a:gd name="T2" fmla="*/ 1 w 273"/>
              <a:gd name="T3" fmla="*/ 398 h 398"/>
              <a:gd name="T4" fmla="*/ 273 w 273"/>
              <a:gd name="T5" fmla="*/ 398 h 398"/>
              <a:gd name="T6" fmla="*/ 0 60000 65536"/>
              <a:gd name="T7" fmla="*/ 0 60000 65536"/>
              <a:gd name="T8" fmla="*/ 0 60000 65536"/>
              <a:gd name="T9" fmla="*/ 0 w 273"/>
              <a:gd name="T10" fmla="*/ 0 h 398"/>
              <a:gd name="T11" fmla="*/ 273 w 273"/>
              <a:gd name="T12" fmla="*/ 398 h 398"/>
            </a:gdLst>
            <a:ahLst/>
            <a:cxnLst>
              <a:cxn ang="T6">
                <a:pos x="T0" y="T1"/>
              </a:cxn>
              <a:cxn ang="T7">
                <a:pos x="T2" y="T3"/>
              </a:cxn>
              <a:cxn ang="T8">
                <a:pos x="T4" y="T5"/>
              </a:cxn>
            </a:cxnLst>
            <a:rect l="T9" t="T10" r="T11" b="T12"/>
            <a:pathLst>
              <a:path w="273" h="398">
                <a:moveTo>
                  <a:pt x="0" y="0"/>
                </a:moveTo>
                <a:lnTo>
                  <a:pt x="1" y="398"/>
                </a:lnTo>
                <a:lnTo>
                  <a:pt x="273" y="398"/>
                </a:lnTo>
              </a:path>
            </a:pathLst>
          </a:custGeom>
          <a:noFill/>
          <a:ln w="28575" cmpd="sng">
            <a:solidFill>
              <a:srgbClr val="8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id-ID"/>
          </a:p>
        </p:txBody>
      </p:sp>
      <p:sp>
        <p:nvSpPr>
          <p:cNvPr id="6177" name="Freeform 33"/>
          <p:cNvSpPr>
            <a:spLocks/>
          </p:cNvSpPr>
          <p:nvPr/>
        </p:nvSpPr>
        <p:spPr bwMode="auto">
          <a:xfrm>
            <a:off x="2300215" y="4076700"/>
            <a:ext cx="483393" cy="652462"/>
          </a:xfrm>
          <a:custGeom>
            <a:avLst/>
            <a:gdLst>
              <a:gd name="T0" fmla="*/ 0 w 273"/>
              <a:gd name="T1" fmla="*/ 0 h 411"/>
              <a:gd name="T2" fmla="*/ 1 w 273"/>
              <a:gd name="T3" fmla="*/ 411 h 411"/>
              <a:gd name="T4" fmla="*/ 273 w 273"/>
              <a:gd name="T5" fmla="*/ 411 h 411"/>
              <a:gd name="T6" fmla="*/ 0 60000 65536"/>
              <a:gd name="T7" fmla="*/ 0 60000 65536"/>
              <a:gd name="T8" fmla="*/ 0 60000 65536"/>
              <a:gd name="T9" fmla="*/ 0 w 273"/>
              <a:gd name="T10" fmla="*/ 0 h 411"/>
              <a:gd name="T11" fmla="*/ 273 w 273"/>
              <a:gd name="T12" fmla="*/ 411 h 411"/>
            </a:gdLst>
            <a:ahLst/>
            <a:cxnLst>
              <a:cxn ang="T6">
                <a:pos x="T0" y="T1"/>
              </a:cxn>
              <a:cxn ang="T7">
                <a:pos x="T2" y="T3"/>
              </a:cxn>
              <a:cxn ang="T8">
                <a:pos x="T4" y="T5"/>
              </a:cxn>
            </a:cxnLst>
            <a:rect l="T9" t="T10" r="T11" b="T12"/>
            <a:pathLst>
              <a:path w="273" h="411">
                <a:moveTo>
                  <a:pt x="0" y="0"/>
                </a:moveTo>
                <a:lnTo>
                  <a:pt x="1" y="411"/>
                </a:lnTo>
                <a:lnTo>
                  <a:pt x="273" y="411"/>
                </a:lnTo>
              </a:path>
            </a:pathLst>
          </a:custGeom>
          <a:noFill/>
          <a:ln w="28575" cmpd="sng">
            <a:solidFill>
              <a:srgbClr val="8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id-ID"/>
          </a:p>
        </p:txBody>
      </p:sp>
      <p:sp>
        <p:nvSpPr>
          <p:cNvPr id="6178" name="Freeform 34"/>
          <p:cNvSpPr>
            <a:spLocks/>
          </p:cNvSpPr>
          <p:nvPr/>
        </p:nvSpPr>
        <p:spPr bwMode="auto">
          <a:xfrm>
            <a:off x="2300215" y="4703762"/>
            <a:ext cx="483393" cy="673100"/>
          </a:xfrm>
          <a:custGeom>
            <a:avLst/>
            <a:gdLst>
              <a:gd name="T0" fmla="*/ 0 w 273"/>
              <a:gd name="T1" fmla="*/ 0 h 424"/>
              <a:gd name="T2" fmla="*/ 1 w 273"/>
              <a:gd name="T3" fmla="*/ 424 h 424"/>
              <a:gd name="T4" fmla="*/ 273 w 273"/>
              <a:gd name="T5" fmla="*/ 424 h 424"/>
              <a:gd name="T6" fmla="*/ 0 60000 65536"/>
              <a:gd name="T7" fmla="*/ 0 60000 65536"/>
              <a:gd name="T8" fmla="*/ 0 60000 65536"/>
              <a:gd name="T9" fmla="*/ 0 w 273"/>
              <a:gd name="T10" fmla="*/ 0 h 424"/>
              <a:gd name="T11" fmla="*/ 273 w 273"/>
              <a:gd name="T12" fmla="*/ 424 h 424"/>
            </a:gdLst>
            <a:ahLst/>
            <a:cxnLst>
              <a:cxn ang="T6">
                <a:pos x="T0" y="T1"/>
              </a:cxn>
              <a:cxn ang="T7">
                <a:pos x="T2" y="T3"/>
              </a:cxn>
              <a:cxn ang="T8">
                <a:pos x="T4" y="T5"/>
              </a:cxn>
            </a:cxnLst>
            <a:rect l="T9" t="T10" r="T11" b="T12"/>
            <a:pathLst>
              <a:path w="273" h="424">
                <a:moveTo>
                  <a:pt x="0" y="0"/>
                </a:moveTo>
                <a:lnTo>
                  <a:pt x="1" y="424"/>
                </a:lnTo>
                <a:lnTo>
                  <a:pt x="273" y="424"/>
                </a:lnTo>
              </a:path>
            </a:pathLst>
          </a:custGeom>
          <a:noFill/>
          <a:ln w="28575" cmpd="sng">
            <a:solidFill>
              <a:srgbClr val="8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id-ID"/>
          </a:p>
        </p:txBody>
      </p:sp>
      <p:sp>
        <p:nvSpPr>
          <p:cNvPr id="6179" name="Freeform 35"/>
          <p:cNvSpPr>
            <a:spLocks/>
          </p:cNvSpPr>
          <p:nvPr/>
        </p:nvSpPr>
        <p:spPr bwMode="auto">
          <a:xfrm>
            <a:off x="2300215" y="5364162"/>
            <a:ext cx="483393" cy="660400"/>
          </a:xfrm>
          <a:custGeom>
            <a:avLst/>
            <a:gdLst>
              <a:gd name="T0" fmla="*/ 0 w 273"/>
              <a:gd name="T1" fmla="*/ 0 h 416"/>
              <a:gd name="T2" fmla="*/ 1 w 273"/>
              <a:gd name="T3" fmla="*/ 416 h 416"/>
              <a:gd name="T4" fmla="*/ 273 w 273"/>
              <a:gd name="T5" fmla="*/ 416 h 416"/>
              <a:gd name="T6" fmla="*/ 0 60000 65536"/>
              <a:gd name="T7" fmla="*/ 0 60000 65536"/>
              <a:gd name="T8" fmla="*/ 0 60000 65536"/>
              <a:gd name="T9" fmla="*/ 0 w 273"/>
              <a:gd name="T10" fmla="*/ 0 h 416"/>
              <a:gd name="T11" fmla="*/ 273 w 273"/>
              <a:gd name="T12" fmla="*/ 416 h 416"/>
            </a:gdLst>
            <a:ahLst/>
            <a:cxnLst>
              <a:cxn ang="T6">
                <a:pos x="T0" y="T1"/>
              </a:cxn>
              <a:cxn ang="T7">
                <a:pos x="T2" y="T3"/>
              </a:cxn>
              <a:cxn ang="T8">
                <a:pos x="T4" y="T5"/>
              </a:cxn>
            </a:cxnLst>
            <a:rect l="T9" t="T10" r="T11" b="T12"/>
            <a:pathLst>
              <a:path w="273" h="416">
                <a:moveTo>
                  <a:pt x="0" y="0"/>
                </a:moveTo>
                <a:lnTo>
                  <a:pt x="1" y="416"/>
                </a:lnTo>
                <a:lnTo>
                  <a:pt x="273" y="416"/>
                </a:lnTo>
              </a:path>
            </a:pathLst>
          </a:custGeom>
          <a:noFill/>
          <a:ln w="28575" cmpd="sng">
            <a:solidFill>
              <a:srgbClr val="800000"/>
            </a:solidFill>
            <a:round/>
            <a:headEnd/>
            <a:tailEnd/>
          </a:ln>
          <a:extLst>
            <a:ext uri="{909E8E84-426E-40DD-AFC4-6F175D3DCCD1}">
              <a14:hiddenFill xmlns:a14="http://schemas.microsoft.com/office/drawing/2010/main">
                <a:solidFill>
                  <a:srgbClr val="FFFFFF"/>
                </a:solidFill>
              </a14:hiddenFill>
            </a:ext>
          </a:extLst>
        </p:spPr>
        <p:txBody>
          <a:bodyPr/>
          <a:lstStyle/>
          <a:p>
            <a:endParaRPr lang="id-ID"/>
          </a:p>
        </p:txBody>
      </p:sp>
      <p:sp>
        <p:nvSpPr>
          <p:cNvPr id="16405" name="Rectangle 36"/>
          <p:cNvSpPr>
            <a:spLocks noChangeArrowheads="1"/>
          </p:cNvSpPr>
          <p:nvPr/>
        </p:nvSpPr>
        <p:spPr bwMode="auto">
          <a:xfrm>
            <a:off x="983432" y="1125539"/>
            <a:ext cx="10441160" cy="5183187"/>
          </a:xfrm>
          <a:prstGeom prst="rect">
            <a:avLst/>
          </a:prstGeom>
          <a:noFill/>
          <a:ln w="57150" cmpd="thinThick">
            <a:solidFill>
              <a:srgbClr val="333399"/>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id-ID" altLang="id-ID"/>
          </a:p>
        </p:txBody>
      </p:sp>
      <p:sp>
        <p:nvSpPr>
          <p:cNvPr id="23" name="Rectangle 10"/>
          <p:cNvSpPr>
            <a:spLocks noChangeArrowheads="1"/>
          </p:cNvSpPr>
          <p:nvPr/>
        </p:nvSpPr>
        <p:spPr bwMode="auto">
          <a:xfrm>
            <a:off x="0" y="6442075"/>
            <a:ext cx="12057418" cy="347231"/>
          </a:xfrm>
          <a:prstGeom prst="rect">
            <a:avLst/>
          </a:prstGeom>
          <a:solidFill>
            <a:schemeClr val="bg2"/>
          </a:solidFill>
          <a:ln w="9525">
            <a:noFill/>
            <a:miter lim="800000"/>
            <a:headEnd/>
            <a:tailEnd/>
          </a:ln>
          <a:effectLst/>
        </p:spPr>
        <p:txBody>
          <a:bodyPr wrap="none" anchor="ctr"/>
          <a:lstStyle/>
          <a:p>
            <a:pPr>
              <a:defRPr/>
            </a:pPr>
            <a:endParaRPr lang="id-ID"/>
          </a:p>
        </p:txBody>
      </p:sp>
      <p:sp>
        <p:nvSpPr>
          <p:cNvPr id="24" name="Text Box 11"/>
          <p:cNvSpPr txBox="1">
            <a:spLocks noChangeArrowheads="1"/>
          </p:cNvSpPr>
          <p:nvPr/>
        </p:nvSpPr>
        <p:spPr bwMode="auto">
          <a:xfrm>
            <a:off x="2879907" y="6453336"/>
            <a:ext cx="5376333" cy="307777"/>
          </a:xfrm>
          <a:prstGeom prst="rect">
            <a:avLst/>
          </a:prstGeom>
          <a:noFill/>
          <a:ln w="9525">
            <a:noFill/>
            <a:miter lim="800000"/>
            <a:headEnd/>
            <a:tailEnd/>
          </a:ln>
          <a:effectLst/>
        </p:spPr>
        <p:txBody>
          <a:bodyPr>
            <a:spAutoFit/>
          </a:bodyPr>
          <a:lstStyle/>
          <a:p>
            <a:pPr algn="ctr">
              <a:spcBef>
                <a:spcPct val="50000"/>
              </a:spcBef>
              <a:defRPr/>
            </a:pPr>
            <a:r>
              <a:rPr lang="en-US" sz="1400" b="1" cap="none" spc="0" dirty="0">
                <a:ln w="0"/>
                <a:solidFill>
                  <a:schemeClr val="bg1"/>
                </a:solidFill>
                <a:effectLst>
                  <a:outerShdw blurRad="38100" dist="19050" dir="2700000" algn="tl" rotWithShape="0">
                    <a:schemeClr val="dk1">
                      <a:alpha val="40000"/>
                    </a:schemeClr>
                  </a:outerShdw>
                </a:effectLst>
              </a:rPr>
              <a:t>- </a:t>
            </a:r>
            <a:r>
              <a:rPr lang="en-US" sz="1400" b="1" kern="1200" dirty="0" err="1" smtClean="0">
                <a:solidFill>
                  <a:schemeClr val="bg1"/>
                </a:solidFill>
                <a:effectLst/>
                <a:latin typeface="Arial" panose="020B0604020202020204" pitchFamily="34" charset="0"/>
                <a:ea typeface="+mn-ea"/>
                <a:cs typeface="Arial" panose="020B0604020202020204" pitchFamily="34" charset="0"/>
              </a:rPr>
              <a:t>Hukum</a:t>
            </a:r>
            <a:r>
              <a:rPr lang="en-US" sz="1400" b="1" kern="1200" dirty="0" smtClean="0">
                <a:solidFill>
                  <a:schemeClr val="bg1"/>
                </a:solidFill>
                <a:effectLst/>
                <a:latin typeface="Arial" panose="020B0604020202020204" pitchFamily="34" charset="0"/>
                <a:ea typeface="+mn-ea"/>
                <a:cs typeface="Arial" panose="020B0604020202020204" pitchFamily="34" charset="0"/>
              </a:rPr>
              <a:t> Newton </a:t>
            </a:r>
            <a:r>
              <a:rPr lang="id-ID" sz="1400" b="1" dirty="0">
                <a:solidFill>
                  <a:schemeClr val="bg1"/>
                </a:solidFill>
              </a:rPr>
              <a:t>T</a:t>
            </a:r>
            <a:r>
              <a:rPr lang="en-US" sz="1400" b="1" kern="1200" dirty="0" err="1" smtClean="0">
                <a:solidFill>
                  <a:schemeClr val="bg1"/>
                </a:solidFill>
                <a:effectLst/>
                <a:latin typeface="Arial" panose="020B0604020202020204" pitchFamily="34" charset="0"/>
                <a:ea typeface="+mn-ea"/>
                <a:cs typeface="Arial" panose="020B0604020202020204" pitchFamily="34" charset="0"/>
              </a:rPr>
              <a:t>entang</a:t>
            </a:r>
            <a:r>
              <a:rPr lang="en-US" sz="1400" b="1" kern="1200" dirty="0" smtClean="0">
                <a:solidFill>
                  <a:schemeClr val="bg1"/>
                </a:solidFill>
                <a:effectLst/>
                <a:latin typeface="Arial" panose="020B0604020202020204" pitchFamily="34" charset="0"/>
                <a:ea typeface="+mn-ea"/>
                <a:cs typeface="Arial" panose="020B0604020202020204" pitchFamily="34" charset="0"/>
              </a:rPr>
              <a:t> </a:t>
            </a:r>
            <a:r>
              <a:rPr lang="id-ID" sz="1400" b="1" dirty="0" err="1">
                <a:solidFill>
                  <a:schemeClr val="bg1"/>
                </a:solidFill>
              </a:rPr>
              <a:t>G</a:t>
            </a:r>
            <a:r>
              <a:rPr lang="en-US" sz="1400" b="1" kern="1200" dirty="0" err="1" smtClean="0">
                <a:solidFill>
                  <a:schemeClr val="bg1"/>
                </a:solidFill>
                <a:effectLst/>
              </a:rPr>
              <a:t>ravitasi</a:t>
            </a:r>
            <a:r>
              <a:rPr lang="en-US" sz="1400" b="1" cap="none" spc="0" dirty="0" smtClean="0">
                <a:ln w="0"/>
                <a:solidFill>
                  <a:schemeClr val="bg1"/>
                </a:solidFill>
                <a:effectLst>
                  <a:outerShdw blurRad="38100" dist="19050" dir="2700000" algn="tl" rotWithShape="0">
                    <a:schemeClr val="dk1">
                      <a:alpha val="40000"/>
                    </a:schemeClr>
                  </a:outerShdw>
                </a:effectLst>
              </a:rPr>
              <a:t> </a:t>
            </a:r>
            <a:r>
              <a:rPr lang="en-US" sz="1400" b="1" cap="none" spc="0" dirty="0">
                <a:ln w="0"/>
                <a:solidFill>
                  <a:schemeClr val="bg1"/>
                </a:solidFill>
                <a:effectLst>
                  <a:outerShdw blurRad="38100" dist="19050" dir="2700000" algn="tl" rotWithShape="0">
                    <a:schemeClr val="dk1">
                      <a:alpha val="40000"/>
                    </a:schemeClr>
                  </a:outerShdw>
                </a:effectLst>
              </a:rPr>
              <a:t>-</a:t>
            </a:r>
          </a:p>
        </p:txBody>
      </p:sp>
      <p:pic>
        <p:nvPicPr>
          <p:cNvPr id="25" name="Picture 14" descr="GOBAC~56">
            <a:hlinkClick r:id="rId10" action="ppaction://hlinksldjump"/>
          </p:cNvPr>
          <p:cNvPicPr>
            <a:picLocks noChangeAspect="1" noChangeArrowheads="1" noCrop="1"/>
          </p:cNvPicPr>
          <p:nvPr/>
        </p:nvPicPr>
        <p:blipFill>
          <a:blip r:embed="rId11">
            <a:extLst>
              <a:ext uri="{28A0092B-C50C-407E-A947-70E740481C1C}">
                <a14:useLocalDpi xmlns:a14="http://schemas.microsoft.com/office/drawing/2010/main" val="0"/>
              </a:ext>
            </a:extLst>
          </a:blip>
          <a:srcRect/>
          <a:stretch>
            <a:fillRect/>
          </a:stretch>
        </p:blipFill>
        <p:spPr bwMode="auto">
          <a:xfrm>
            <a:off x="119336" y="6376988"/>
            <a:ext cx="1079500" cy="48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 name="Picture 13" descr="NEXTCLR">
            <a:hlinkClick r:id="" action="ppaction://hlinkshowjump?jump=nextslide"/>
          </p:cNvPr>
          <p:cNvPicPr>
            <a:picLocks noChangeAspect="1" noChangeArrowheads="1" noCrop="1"/>
          </p:cNvPicPr>
          <p:nvPr/>
        </p:nvPicPr>
        <p:blipFill>
          <a:blip r:embed="rId12">
            <a:extLst>
              <a:ext uri="{28A0092B-C50C-407E-A947-70E740481C1C}">
                <a14:useLocalDpi xmlns:a14="http://schemas.microsoft.com/office/drawing/2010/main" val="0"/>
              </a:ext>
            </a:extLst>
          </a:blip>
          <a:srcRect/>
          <a:stretch>
            <a:fillRect/>
          </a:stretch>
        </p:blipFill>
        <p:spPr bwMode="auto">
          <a:xfrm>
            <a:off x="11007328" y="6430964"/>
            <a:ext cx="8493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468776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withEffect">
                                  <p:stCondLst>
                                    <p:cond delay="0"/>
                                  </p:stCondLst>
                                  <p:childTnLst>
                                    <p:set>
                                      <p:cBhvr>
                                        <p:cTn id="6" dur="1" fill="hold">
                                          <p:stCondLst>
                                            <p:cond delay="0"/>
                                          </p:stCondLst>
                                        </p:cTn>
                                        <p:tgtEl>
                                          <p:spTgt spid="6148"/>
                                        </p:tgtEl>
                                        <p:attrNameLst>
                                          <p:attrName>style.visibility</p:attrName>
                                        </p:attrNameLst>
                                      </p:cBhvr>
                                      <p:to>
                                        <p:strVal val="visible"/>
                                      </p:to>
                                    </p:set>
                                    <p:animEffect transition="in" filter="blinds(horizontal)">
                                      <p:cBhvr>
                                        <p:cTn id="7" dur="1000"/>
                                        <p:tgtEl>
                                          <p:spTgt spid="614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6172"/>
                                        </p:tgtEl>
                                        <p:attrNameLst>
                                          <p:attrName>style.visibility</p:attrName>
                                        </p:attrNameLst>
                                      </p:cBhvr>
                                      <p:to>
                                        <p:strVal val="visible"/>
                                      </p:to>
                                    </p:set>
                                    <p:animEffect transition="in" filter="strips(downRight)">
                                      <p:cBhvr>
                                        <p:cTn id="12" dur="500"/>
                                        <p:tgtEl>
                                          <p:spTgt spid="6172"/>
                                        </p:tgtEl>
                                      </p:cBhvr>
                                    </p:animEffect>
                                  </p:childTnLst>
                                </p:cTn>
                              </p:par>
                            </p:childTnLst>
                          </p:cTn>
                        </p:par>
                        <p:par>
                          <p:cTn id="13" fill="hold" nodeType="afterGroup">
                            <p:stCondLst>
                              <p:cond delay="500"/>
                            </p:stCondLst>
                            <p:childTnLst>
                              <p:par>
                                <p:cTn id="14" presetID="17" presetClass="entr" presetSubtype="8" fill="hold" grpId="0" nodeType="afterEffect">
                                  <p:stCondLst>
                                    <p:cond delay="0"/>
                                  </p:stCondLst>
                                  <p:childTnLst>
                                    <p:set>
                                      <p:cBhvr>
                                        <p:cTn id="15" dur="1" fill="hold">
                                          <p:stCondLst>
                                            <p:cond delay="0"/>
                                          </p:stCondLst>
                                        </p:cTn>
                                        <p:tgtEl>
                                          <p:spTgt spid="6149"/>
                                        </p:tgtEl>
                                        <p:attrNameLst>
                                          <p:attrName>style.visibility</p:attrName>
                                        </p:attrNameLst>
                                      </p:cBhvr>
                                      <p:to>
                                        <p:strVal val="visible"/>
                                      </p:to>
                                    </p:set>
                                    <p:anim calcmode="lin" valueType="num">
                                      <p:cBhvr>
                                        <p:cTn id="16" dur="500" fill="hold"/>
                                        <p:tgtEl>
                                          <p:spTgt spid="6149"/>
                                        </p:tgtEl>
                                        <p:attrNameLst>
                                          <p:attrName>ppt_x</p:attrName>
                                        </p:attrNameLst>
                                      </p:cBhvr>
                                      <p:tavLst>
                                        <p:tav tm="0">
                                          <p:val>
                                            <p:strVal val="#ppt_x-#ppt_w/2"/>
                                          </p:val>
                                        </p:tav>
                                        <p:tav tm="100000">
                                          <p:val>
                                            <p:strVal val="#ppt_x"/>
                                          </p:val>
                                        </p:tav>
                                      </p:tavLst>
                                    </p:anim>
                                    <p:anim calcmode="lin" valueType="num">
                                      <p:cBhvr>
                                        <p:cTn id="17" dur="500" fill="hold"/>
                                        <p:tgtEl>
                                          <p:spTgt spid="6149"/>
                                        </p:tgtEl>
                                        <p:attrNameLst>
                                          <p:attrName>ppt_y</p:attrName>
                                        </p:attrNameLst>
                                      </p:cBhvr>
                                      <p:tavLst>
                                        <p:tav tm="0">
                                          <p:val>
                                            <p:strVal val="#ppt_y"/>
                                          </p:val>
                                        </p:tav>
                                        <p:tav tm="100000">
                                          <p:val>
                                            <p:strVal val="#ppt_y"/>
                                          </p:val>
                                        </p:tav>
                                      </p:tavLst>
                                    </p:anim>
                                    <p:anim calcmode="lin" valueType="num">
                                      <p:cBhvr>
                                        <p:cTn id="18" dur="500" fill="hold"/>
                                        <p:tgtEl>
                                          <p:spTgt spid="6149"/>
                                        </p:tgtEl>
                                        <p:attrNameLst>
                                          <p:attrName>ppt_w</p:attrName>
                                        </p:attrNameLst>
                                      </p:cBhvr>
                                      <p:tavLst>
                                        <p:tav tm="0">
                                          <p:val>
                                            <p:fltVal val="0"/>
                                          </p:val>
                                        </p:tav>
                                        <p:tav tm="100000">
                                          <p:val>
                                            <p:strVal val="#ppt_w"/>
                                          </p:val>
                                        </p:tav>
                                      </p:tavLst>
                                    </p:anim>
                                    <p:anim calcmode="lin" valueType="num">
                                      <p:cBhvr>
                                        <p:cTn id="19" dur="500" fill="hold"/>
                                        <p:tgtEl>
                                          <p:spTgt spid="6149"/>
                                        </p:tgtEl>
                                        <p:attrNameLst>
                                          <p:attrName>ppt_h</p:attrName>
                                        </p:attrNameLst>
                                      </p:cBhvr>
                                      <p:tavLst>
                                        <p:tav tm="0">
                                          <p:val>
                                            <p:strVal val="#ppt_h"/>
                                          </p:val>
                                        </p:tav>
                                        <p:tav tm="100000">
                                          <p:val>
                                            <p:strVal val="#ppt_h"/>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18" presetClass="entr" presetSubtype="6" fill="hold" nodeType="clickEffect">
                                  <p:stCondLst>
                                    <p:cond delay="0"/>
                                  </p:stCondLst>
                                  <p:childTnLst>
                                    <p:set>
                                      <p:cBhvr>
                                        <p:cTn id="23" dur="1" fill="hold">
                                          <p:stCondLst>
                                            <p:cond delay="0"/>
                                          </p:stCondLst>
                                        </p:cTn>
                                        <p:tgtEl>
                                          <p:spTgt spid="6173"/>
                                        </p:tgtEl>
                                        <p:attrNameLst>
                                          <p:attrName>style.visibility</p:attrName>
                                        </p:attrNameLst>
                                      </p:cBhvr>
                                      <p:to>
                                        <p:strVal val="visible"/>
                                      </p:to>
                                    </p:set>
                                    <p:animEffect transition="in" filter="strips(downRight)">
                                      <p:cBhvr>
                                        <p:cTn id="24" dur="500"/>
                                        <p:tgtEl>
                                          <p:spTgt spid="6173"/>
                                        </p:tgtEl>
                                      </p:cBhvr>
                                    </p:animEffect>
                                  </p:childTnLst>
                                </p:cTn>
                              </p:par>
                            </p:childTnLst>
                          </p:cTn>
                        </p:par>
                        <p:par>
                          <p:cTn id="25" fill="hold" nodeType="afterGroup">
                            <p:stCondLst>
                              <p:cond delay="500"/>
                            </p:stCondLst>
                            <p:childTnLst>
                              <p:par>
                                <p:cTn id="26" presetID="17" presetClass="entr" presetSubtype="8" fill="hold" grpId="0" nodeType="afterEffect">
                                  <p:stCondLst>
                                    <p:cond delay="0"/>
                                  </p:stCondLst>
                                  <p:childTnLst>
                                    <p:set>
                                      <p:cBhvr>
                                        <p:cTn id="27" dur="1" fill="hold">
                                          <p:stCondLst>
                                            <p:cond delay="0"/>
                                          </p:stCondLst>
                                        </p:cTn>
                                        <p:tgtEl>
                                          <p:spTgt spid="6150"/>
                                        </p:tgtEl>
                                        <p:attrNameLst>
                                          <p:attrName>style.visibility</p:attrName>
                                        </p:attrNameLst>
                                      </p:cBhvr>
                                      <p:to>
                                        <p:strVal val="visible"/>
                                      </p:to>
                                    </p:set>
                                    <p:anim calcmode="lin" valueType="num">
                                      <p:cBhvr>
                                        <p:cTn id="28" dur="500" fill="hold"/>
                                        <p:tgtEl>
                                          <p:spTgt spid="6150"/>
                                        </p:tgtEl>
                                        <p:attrNameLst>
                                          <p:attrName>ppt_x</p:attrName>
                                        </p:attrNameLst>
                                      </p:cBhvr>
                                      <p:tavLst>
                                        <p:tav tm="0">
                                          <p:val>
                                            <p:strVal val="#ppt_x-#ppt_w/2"/>
                                          </p:val>
                                        </p:tav>
                                        <p:tav tm="100000">
                                          <p:val>
                                            <p:strVal val="#ppt_x"/>
                                          </p:val>
                                        </p:tav>
                                      </p:tavLst>
                                    </p:anim>
                                    <p:anim calcmode="lin" valueType="num">
                                      <p:cBhvr>
                                        <p:cTn id="29" dur="500" fill="hold"/>
                                        <p:tgtEl>
                                          <p:spTgt spid="6150"/>
                                        </p:tgtEl>
                                        <p:attrNameLst>
                                          <p:attrName>ppt_y</p:attrName>
                                        </p:attrNameLst>
                                      </p:cBhvr>
                                      <p:tavLst>
                                        <p:tav tm="0">
                                          <p:val>
                                            <p:strVal val="#ppt_y"/>
                                          </p:val>
                                        </p:tav>
                                        <p:tav tm="100000">
                                          <p:val>
                                            <p:strVal val="#ppt_y"/>
                                          </p:val>
                                        </p:tav>
                                      </p:tavLst>
                                    </p:anim>
                                    <p:anim calcmode="lin" valueType="num">
                                      <p:cBhvr>
                                        <p:cTn id="30" dur="500" fill="hold"/>
                                        <p:tgtEl>
                                          <p:spTgt spid="6150"/>
                                        </p:tgtEl>
                                        <p:attrNameLst>
                                          <p:attrName>ppt_w</p:attrName>
                                        </p:attrNameLst>
                                      </p:cBhvr>
                                      <p:tavLst>
                                        <p:tav tm="0">
                                          <p:val>
                                            <p:fltVal val="0"/>
                                          </p:val>
                                        </p:tav>
                                        <p:tav tm="100000">
                                          <p:val>
                                            <p:strVal val="#ppt_w"/>
                                          </p:val>
                                        </p:tav>
                                      </p:tavLst>
                                    </p:anim>
                                    <p:anim calcmode="lin" valueType="num">
                                      <p:cBhvr>
                                        <p:cTn id="31" dur="500" fill="hold"/>
                                        <p:tgtEl>
                                          <p:spTgt spid="6150"/>
                                        </p:tgtEl>
                                        <p:attrNameLst>
                                          <p:attrName>ppt_h</p:attrName>
                                        </p:attrNameLst>
                                      </p:cBhvr>
                                      <p:tavLst>
                                        <p:tav tm="0">
                                          <p:val>
                                            <p:strVal val="#ppt_h"/>
                                          </p:val>
                                        </p:tav>
                                        <p:tav tm="100000">
                                          <p:val>
                                            <p:strVal val="#ppt_h"/>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18" presetClass="entr" presetSubtype="6" fill="hold" nodeType="clickEffect">
                                  <p:stCondLst>
                                    <p:cond delay="0"/>
                                  </p:stCondLst>
                                  <p:childTnLst>
                                    <p:set>
                                      <p:cBhvr>
                                        <p:cTn id="35" dur="1" fill="hold">
                                          <p:stCondLst>
                                            <p:cond delay="0"/>
                                          </p:stCondLst>
                                        </p:cTn>
                                        <p:tgtEl>
                                          <p:spTgt spid="6174"/>
                                        </p:tgtEl>
                                        <p:attrNameLst>
                                          <p:attrName>style.visibility</p:attrName>
                                        </p:attrNameLst>
                                      </p:cBhvr>
                                      <p:to>
                                        <p:strVal val="visible"/>
                                      </p:to>
                                    </p:set>
                                    <p:animEffect transition="in" filter="strips(downRight)">
                                      <p:cBhvr>
                                        <p:cTn id="36" dur="500"/>
                                        <p:tgtEl>
                                          <p:spTgt spid="6174"/>
                                        </p:tgtEl>
                                      </p:cBhvr>
                                    </p:animEffect>
                                  </p:childTnLst>
                                </p:cTn>
                              </p:par>
                            </p:childTnLst>
                          </p:cTn>
                        </p:par>
                        <p:par>
                          <p:cTn id="37" fill="hold" nodeType="afterGroup">
                            <p:stCondLst>
                              <p:cond delay="500"/>
                            </p:stCondLst>
                            <p:childTnLst>
                              <p:par>
                                <p:cTn id="38" presetID="17" presetClass="entr" presetSubtype="8" fill="hold" grpId="0" nodeType="afterEffect">
                                  <p:stCondLst>
                                    <p:cond delay="0"/>
                                  </p:stCondLst>
                                  <p:childTnLst>
                                    <p:set>
                                      <p:cBhvr>
                                        <p:cTn id="39" dur="1" fill="hold">
                                          <p:stCondLst>
                                            <p:cond delay="0"/>
                                          </p:stCondLst>
                                        </p:cTn>
                                        <p:tgtEl>
                                          <p:spTgt spid="6151"/>
                                        </p:tgtEl>
                                        <p:attrNameLst>
                                          <p:attrName>style.visibility</p:attrName>
                                        </p:attrNameLst>
                                      </p:cBhvr>
                                      <p:to>
                                        <p:strVal val="visible"/>
                                      </p:to>
                                    </p:set>
                                    <p:anim calcmode="lin" valueType="num">
                                      <p:cBhvr>
                                        <p:cTn id="40" dur="500" fill="hold"/>
                                        <p:tgtEl>
                                          <p:spTgt spid="6151"/>
                                        </p:tgtEl>
                                        <p:attrNameLst>
                                          <p:attrName>ppt_x</p:attrName>
                                        </p:attrNameLst>
                                      </p:cBhvr>
                                      <p:tavLst>
                                        <p:tav tm="0">
                                          <p:val>
                                            <p:strVal val="#ppt_x-#ppt_w/2"/>
                                          </p:val>
                                        </p:tav>
                                        <p:tav tm="100000">
                                          <p:val>
                                            <p:strVal val="#ppt_x"/>
                                          </p:val>
                                        </p:tav>
                                      </p:tavLst>
                                    </p:anim>
                                    <p:anim calcmode="lin" valueType="num">
                                      <p:cBhvr>
                                        <p:cTn id="41" dur="500" fill="hold"/>
                                        <p:tgtEl>
                                          <p:spTgt spid="6151"/>
                                        </p:tgtEl>
                                        <p:attrNameLst>
                                          <p:attrName>ppt_y</p:attrName>
                                        </p:attrNameLst>
                                      </p:cBhvr>
                                      <p:tavLst>
                                        <p:tav tm="0">
                                          <p:val>
                                            <p:strVal val="#ppt_y"/>
                                          </p:val>
                                        </p:tav>
                                        <p:tav tm="100000">
                                          <p:val>
                                            <p:strVal val="#ppt_y"/>
                                          </p:val>
                                        </p:tav>
                                      </p:tavLst>
                                    </p:anim>
                                    <p:anim calcmode="lin" valueType="num">
                                      <p:cBhvr>
                                        <p:cTn id="42" dur="500" fill="hold"/>
                                        <p:tgtEl>
                                          <p:spTgt spid="6151"/>
                                        </p:tgtEl>
                                        <p:attrNameLst>
                                          <p:attrName>ppt_w</p:attrName>
                                        </p:attrNameLst>
                                      </p:cBhvr>
                                      <p:tavLst>
                                        <p:tav tm="0">
                                          <p:val>
                                            <p:fltVal val="0"/>
                                          </p:val>
                                        </p:tav>
                                        <p:tav tm="100000">
                                          <p:val>
                                            <p:strVal val="#ppt_w"/>
                                          </p:val>
                                        </p:tav>
                                      </p:tavLst>
                                    </p:anim>
                                    <p:anim calcmode="lin" valueType="num">
                                      <p:cBhvr>
                                        <p:cTn id="43" dur="500" fill="hold"/>
                                        <p:tgtEl>
                                          <p:spTgt spid="6151"/>
                                        </p:tgtEl>
                                        <p:attrNameLst>
                                          <p:attrName>ppt_h</p:attrName>
                                        </p:attrNameLst>
                                      </p:cBhvr>
                                      <p:tavLst>
                                        <p:tav tm="0">
                                          <p:val>
                                            <p:strVal val="#ppt_h"/>
                                          </p:val>
                                        </p:tav>
                                        <p:tav tm="100000">
                                          <p:val>
                                            <p:strVal val="#ppt_h"/>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18" presetClass="entr" presetSubtype="6" fill="hold" nodeType="clickEffect">
                                  <p:stCondLst>
                                    <p:cond delay="0"/>
                                  </p:stCondLst>
                                  <p:childTnLst>
                                    <p:set>
                                      <p:cBhvr>
                                        <p:cTn id="47" dur="1" fill="hold">
                                          <p:stCondLst>
                                            <p:cond delay="0"/>
                                          </p:stCondLst>
                                        </p:cTn>
                                        <p:tgtEl>
                                          <p:spTgt spid="6175"/>
                                        </p:tgtEl>
                                        <p:attrNameLst>
                                          <p:attrName>style.visibility</p:attrName>
                                        </p:attrNameLst>
                                      </p:cBhvr>
                                      <p:to>
                                        <p:strVal val="visible"/>
                                      </p:to>
                                    </p:set>
                                    <p:animEffect transition="in" filter="strips(downRight)">
                                      <p:cBhvr>
                                        <p:cTn id="48" dur="500"/>
                                        <p:tgtEl>
                                          <p:spTgt spid="6175"/>
                                        </p:tgtEl>
                                      </p:cBhvr>
                                    </p:animEffect>
                                  </p:childTnLst>
                                </p:cTn>
                              </p:par>
                            </p:childTnLst>
                          </p:cTn>
                        </p:par>
                        <p:par>
                          <p:cTn id="49" fill="hold" nodeType="afterGroup">
                            <p:stCondLst>
                              <p:cond delay="500"/>
                            </p:stCondLst>
                            <p:childTnLst>
                              <p:par>
                                <p:cTn id="50" presetID="17" presetClass="entr" presetSubtype="8" fill="hold" grpId="0" nodeType="afterEffect">
                                  <p:stCondLst>
                                    <p:cond delay="0"/>
                                  </p:stCondLst>
                                  <p:childTnLst>
                                    <p:set>
                                      <p:cBhvr>
                                        <p:cTn id="51" dur="1" fill="hold">
                                          <p:stCondLst>
                                            <p:cond delay="0"/>
                                          </p:stCondLst>
                                        </p:cTn>
                                        <p:tgtEl>
                                          <p:spTgt spid="6152"/>
                                        </p:tgtEl>
                                        <p:attrNameLst>
                                          <p:attrName>style.visibility</p:attrName>
                                        </p:attrNameLst>
                                      </p:cBhvr>
                                      <p:to>
                                        <p:strVal val="visible"/>
                                      </p:to>
                                    </p:set>
                                    <p:anim calcmode="lin" valueType="num">
                                      <p:cBhvr>
                                        <p:cTn id="52" dur="500" fill="hold"/>
                                        <p:tgtEl>
                                          <p:spTgt spid="6152"/>
                                        </p:tgtEl>
                                        <p:attrNameLst>
                                          <p:attrName>ppt_x</p:attrName>
                                        </p:attrNameLst>
                                      </p:cBhvr>
                                      <p:tavLst>
                                        <p:tav tm="0">
                                          <p:val>
                                            <p:strVal val="#ppt_x-#ppt_w/2"/>
                                          </p:val>
                                        </p:tav>
                                        <p:tav tm="100000">
                                          <p:val>
                                            <p:strVal val="#ppt_x"/>
                                          </p:val>
                                        </p:tav>
                                      </p:tavLst>
                                    </p:anim>
                                    <p:anim calcmode="lin" valueType="num">
                                      <p:cBhvr>
                                        <p:cTn id="53" dur="500" fill="hold"/>
                                        <p:tgtEl>
                                          <p:spTgt spid="6152"/>
                                        </p:tgtEl>
                                        <p:attrNameLst>
                                          <p:attrName>ppt_y</p:attrName>
                                        </p:attrNameLst>
                                      </p:cBhvr>
                                      <p:tavLst>
                                        <p:tav tm="0">
                                          <p:val>
                                            <p:strVal val="#ppt_y"/>
                                          </p:val>
                                        </p:tav>
                                        <p:tav tm="100000">
                                          <p:val>
                                            <p:strVal val="#ppt_y"/>
                                          </p:val>
                                        </p:tav>
                                      </p:tavLst>
                                    </p:anim>
                                    <p:anim calcmode="lin" valueType="num">
                                      <p:cBhvr>
                                        <p:cTn id="54" dur="500" fill="hold"/>
                                        <p:tgtEl>
                                          <p:spTgt spid="6152"/>
                                        </p:tgtEl>
                                        <p:attrNameLst>
                                          <p:attrName>ppt_w</p:attrName>
                                        </p:attrNameLst>
                                      </p:cBhvr>
                                      <p:tavLst>
                                        <p:tav tm="0">
                                          <p:val>
                                            <p:fltVal val="0"/>
                                          </p:val>
                                        </p:tav>
                                        <p:tav tm="100000">
                                          <p:val>
                                            <p:strVal val="#ppt_w"/>
                                          </p:val>
                                        </p:tav>
                                      </p:tavLst>
                                    </p:anim>
                                    <p:anim calcmode="lin" valueType="num">
                                      <p:cBhvr>
                                        <p:cTn id="55" dur="500" fill="hold"/>
                                        <p:tgtEl>
                                          <p:spTgt spid="6152"/>
                                        </p:tgtEl>
                                        <p:attrNameLst>
                                          <p:attrName>ppt_h</p:attrName>
                                        </p:attrNameLst>
                                      </p:cBhvr>
                                      <p:tavLst>
                                        <p:tav tm="0">
                                          <p:val>
                                            <p:strVal val="#ppt_h"/>
                                          </p:val>
                                        </p:tav>
                                        <p:tav tm="100000">
                                          <p:val>
                                            <p:strVal val="#ppt_h"/>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18" presetClass="entr" presetSubtype="6" fill="hold" nodeType="clickEffect">
                                  <p:stCondLst>
                                    <p:cond delay="0"/>
                                  </p:stCondLst>
                                  <p:childTnLst>
                                    <p:set>
                                      <p:cBhvr>
                                        <p:cTn id="59" dur="1" fill="hold">
                                          <p:stCondLst>
                                            <p:cond delay="0"/>
                                          </p:stCondLst>
                                        </p:cTn>
                                        <p:tgtEl>
                                          <p:spTgt spid="6176"/>
                                        </p:tgtEl>
                                        <p:attrNameLst>
                                          <p:attrName>style.visibility</p:attrName>
                                        </p:attrNameLst>
                                      </p:cBhvr>
                                      <p:to>
                                        <p:strVal val="visible"/>
                                      </p:to>
                                    </p:set>
                                    <p:animEffect transition="in" filter="strips(downRight)">
                                      <p:cBhvr>
                                        <p:cTn id="60" dur="500"/>
                                        <p:tgtEl>
                                          <p:spTgt spid="6176"/>
                                        </p:tgtEl>
                                      </p:cBhvr>
                                    </p:animEffect>
                                  </p:childTnLst>
                                </p:cTn>
                              </p:par>
                            </p:childTnLst>
                          </p:cTn>
                        </p:par>
                        <p:par>
                          <p:cTn id="61" fill="hold" nodeType="afterGroup">
                            <p:stCondLst>
                              <p:cond delay="500"/>
                            </p:stCondLst>
                            <p:childTnLst>
                              <p:par>
                                <p:cTn id="62" presetID="17" presetClass="entr" presetSubtype="8" fill="hold" grpId="0" nodeType="afterEffect">
                                  <p:stCondLst>
                                    <p:cond delay="0"/>
                                  </p:stCondLst>
                                  <p:childTnLst>
                                    <p:set>
                                      <p:cBhvr>
                                        <p:cTn id="63" dur="1" fill="hold">
                                          <p:stCondLst>
                                            <p:cond delay="0"/>
                                          </p:stCondLst>
                                        </p:cTn>
                                        <p:tgtEl>
                                          <p:spTgt spid="6153"/>
                                        </p:tgtEl>
                                        <p:attrNameLst>
                                          <p:attrName>style.visibility</p:attrName>
                                        </p:attrNameLst>
                                      </p:cBhvr>
                                      <p:to>
                                        <p:strVal val="visible"/>
                                      </p:to>
                                    </p:set>
                                    <p:anim calcmode="lin" valueType="num">
                                      <p:cBhvr>
                                        <p:cTn id="64" dur="500" fill="hold"/>
                                        <p:tgtEl>
                                          <p:spTgt spid="6153"/>
                                        </p:tgtEl>
                                        <p:attrNameLst>
                                          <p:attrName>ppt_x</p:attrName>
                                        </p:attrNameLst>
                                      </p:cBhvr>
                                      <p:tavLst>
                                        <p:tav tm="0">
                                          <p:val>
                                            <p:strVal val="#ppt_x-#ppt_w/2"/>
                                          </p:val>
                                        </p:tav>
                                        <p:tav tm="100000">
                                          <p:val>
                                            <p:strVal val="#ppt_x"/>
                                          </p:val>
                                        </p:tav>
                                      </p:tavLst>
                                    </p:anim>
                                    <p:anim calcmode="lin" valueType="num">
                                      <p:cBhvr>
                                        <p:cTn id="65" dur="500" fill="hold"/>
                                        <p:tgtEl>
                                          <p:spTgt spid="6153"/>
                                        </p:tgtEl>
                                        <p:attrNameLst>
                                          <p:attrName>ppt_y</p:attrName>
                                        </p:attrNameLst>
                                      </p:cBhvr>
                                      <p:tavLst>
                                        <p:tav tm="0">
                                          <p:val>
                                            <p:strVal val="#ppt_y"/>
                                          </p:val>
                                        </p:tav>
                                        <p:tav tm="100000">
                                          <p:val>
                                            <p:strVal val="#ppt_y"/>
                                          </p:val>
                                        </p:tav>
                                      </p:tavLst>
                                    </p:anim>
                                    <p:anim calcmode="lin" valueType="num">
                                      <p:cBhvr>
                                        <p:cTn id="66" dur="500" fill="hold"/>
                                        <p:tgtEl>
                                          <p:spTgt spid="6153"/>
                                        </p:tgtEl>
                                        <p:attrNameLst>
                                          <p:attrName>ppt_w</p:attrName>
                                        </p:attrNameLst>
                                      </p:cBhvr>
                                      <p:tavLst>
                                        <p:tav tm="0">
                                          <p:val>
                                            <p:fltVal val="0"/>
                                          </p:val>
                                        </p:tav>
                                        <p:tav tm="100000">
                                          <p:val>
                                            <p:strVal val="#ppt_w"/>
                                          </p:val>
                                        </p:tav>
                                      </p:tavLst>
                                    </p:anim>
                                    <p:anim calcmode="lin" valueType="num">
                                      <p:cBhvr>
                                        <p:cTn id="67" dur="500" fill="hold"/>
                                        <p:tgtEl>
                                          <p:spTgt spid="6153"/>
                                        </p:tgtEl>
                                        <p:attrNameLst>
                                          <p:attrName>ppt_h</p:attrName>
                                        </p:attrNameLst>
                                      </p:cBhvr>
                                      <p:tavLst>
                                        <p:tav tm="0">
                                          <p:val>
                                            <p:strVal val="#ppt_h"/>
                                          </p:val>
                                        </p:tav>
                                        <p:tav tm="100000">
                                          <p:val>
                                            <p:strVal val="#ppt_h"/>
                                          </p:val>
                                        </p:tav>
                                      </p:tavLst>
                                    </p:anim>
                                  </p:childTnLst>
                                </p:cTn>
                              </p:par>
                            </p:childTnLst>
                          </p:cTn>
                        </p:par>
                      </p:childTnLst>
                    </p:cTn>
                  </p:par>
                  <p:par>
                    <p:cTn id="68" fill="hold" nodeType="clickPar">
                      <p:stCondLst>
                        <p:cond delay="indefinite"/>
                      </p:stCondLst>
                      <p:childTnLst>
                        <p:par>
                          <p:cTn id="69" fill="hold" nodeType="withGroup">
                            <p:stCondLst>
                              <p:cond delay="0"/>
                            </p:stCondLst>
                            <p:childTnLst>
                              <p:par>
                                <p:cTn id="70" presetID="18" presetClass="entr" presetSubtype="6" fill="hold" nodeType="clickEffect">
                                  <p:stCondLst>
                                    <p:cond delay="0"/>
                                  </p:stCondLst>
                                  <p:childTnLst>
                                    <p:set>
                                      <p:cBhvr>
                                        <p:cTn id="71" dur="1" fill="hold">
                                          <p:stCondLst>
                                            <p:cond delay="0"/>
                                          </p:stCondLst>
                                        </p:cTn>
                                        <p:tgtEl>
                                          <p:spTgt spid="6177"/>
                                        </p:tgtEl>
                                        <p:attrNameLst>
                                          <p:attrName>style.visibility</p:attrName>
                                        </p:attrNameLst>
                                      </p:cBhvr>
                                      <p:to>
                                        <p:strVal val="visible"/>
                                      </p:to>
                                    </p:set>
                                    <p:animEffect transition="in" filter="strips(downRight)">
                                      <p:cBhvr>
                                        <p:cTn id="72" dur="500"/>
                                        <p:tgtEl>
                                          <p:spTgt spid="6177"/>
                                        </p:tgtEl>
                                      </p:cBhvr>
                                    </p:animEffect>
                                  </p:childTnLst>
                                </p:cTn>
                              </p:par>
                            </p:childTnLst>
                          </p:cTn>
                        </p:par>
                        <p:par>
                          <p:cTn id="73" fill="hold" nodeType="afterGroup">
                            <p:stCondLst>
                              <p:cond delay="500"/>
                            </p:stCondLst>
                            <p:childTnLst>
                              <p:par>
                                <p:cTn id="74" presetID="17" presetClass="entr" presetSubtype="8" fill="hold" grpId="0" nodeType="afterEffect">
                                  <p:stCondLst>
                                    <p:cond delay="0"/>
                                  </p:stCondLst>
                                  <p:childTnLst>
                                    <p:set>
                                      <p:cBhvr>
                                        <p:cTn id="75" dur="1" fill="hold">
                                          <p:stCondLst>
                                            <p:cond delay="0"/>
                                          </p:stCondLst>
                                        </p:cTn>
                                        <p:tgtEl>
                                          <p:spTgt spid="6154"/>
                                        </p:tgtEl>
                                        <p:attrNameLst>
                                          <p:attrName>style.visibility</p:attrName>
                                        </p:attrNameLst>
                                      </p:cBhvr>
                                      <p:to>
                                        <p:strVal val="visible"/>
                                      </p:to>
                                    </p:set>
                                    <p:anim calcmode="lin" valueType="num">
                                      <p:cBhvr>
                                        <p:cTn id="76" dur="500" fill="hold"/>
                                        <p:tgtEl>
                                          <p:spTgt spid="6154"/>
                                        </p:tgtEl>
                                        <p:attrNameLst>
                                          <p:attrName>ppt_x</p:attrName>
                                        </p:attrNameLst>
                                      </p:cBhvr>
                                      <p:tavLst>
                                        <p:tav tm="0">
                                          <p:val>
                                            <p:strVal val="#ppt_x-#ppt_w/2"/>
                                          </p:val>
                                        </p:tav>
                                        <p:tav tm="100000">
                                          <p:val>
                                            <p:strVal val="#ppt_x"/>
                                          </p:val>
                                        </p:tav>
                                      </p:tavLst>
                                    </p:anim>
                                    <p:anim calcmode="lin" valueType="num">
                                      <p:cBhvr>
                                        <p:cTn id="77" dur="500" fill="hold"/>
                                        <p:tgtEl>
                                          <p:spTgt spid="6154"/>
                                        </p:tgtEl>
                                        <p:attrNameLst>
                                          <p:attrName>ppt_y</p:attrName>
                                        </p:attrNameLst>
                                      </p:cBhvr>
                                      <p:tavLst>
                                        <p:tav tm="0">
                                          <p:val>
                                            <p:strVal val="#ppt_y"/>
                                          </p:val>
                                        </p:tav>
                                        <p:tav tm="100000">
                                          <p:val>
                                            <p:strVal val="#ppt_y"/>
                                          </p:val>
                                        </p:tav>
                                      </p:tavLst>
                                    </p:anim>
                                    <p:anim calcmode="lin" valueType="num">
                                      <p:cBhvr>
                                        <p:cTn id="78" dur="500" fill="hold"/>
                                        <p:tgtEl>
                                          <p:spTgt spid="6154"/>
                                        </p:tgtEl>
                                        <p:attrNameLst>
                                          <p:attrName>ppt_w</p:attrName>
                                        </p:attrNameLst>
                                      </p:cBhvr>
                                      <p:tavLst>
                                        <p:tav tm="0">
                                          <p:val>
                                            <p:fltVal val="0"/>
                                          </p:val>
                                        </p:tav>
                                        <p:tav tm="100000">
                                          <p:val>
                                            <p:strVal val="#ppt_w"/>
                                          </p:val>
                                        </p:tav>
                                      </p:tavLst>
                                    </p:anim>
                                    <p:anim calcmode="lin" valueType="num">
                                      <p:cBhvr>
                                        <p:cTn id="79" dur="500" fill="hold"/>
                                        <p:tgtEl>
                                          <p:spTgt spid="6154"/>
                                        </p:tgtEl>
                                        <p:attrNameLst>
                                          <p:attrName>ppt_h</p:attrName>
                                        </p:attrNameLst>
                                      </p:cBhvr>
                                      <p:tavLst>
                                        <p:tav tm="0">
                                          <p:val>
                                            <p:strVal val="#ppt_h"/>
                                          </p:val>
                                        </p:tav>
                                        <p:tav tm="100000">
                                          <p:val>
                                            <p:strVal val="#ppt_h"/>
                                          </p:val>
                                        </p:tav>
                                      </p:tavLst>
                                    </p:anim>
                                  </p:childTnLst>
                                </p:cTn>
                              </p:par>
                            </p:childTnLst>
                          </p:cTn>
                        </p:par>
                      </p:childTnLst>
                    </p:cTn>
                  </p:par>
                  <p:par>
                    <p:cTn id="80" fill="hold" nodeType="clickPar">
                      <p:stCondLst>
                        <p:cond delay="indefinite"/>
                      </p:stCondLst>
                      <p:childTnLst>
                        <p:par>
                          <p:cTn id="81" fill="hold" nodeType="withGroup">
                            <p:stCondLst>
                              <p:cond delay="0"/>
                            </p:stCondLst>
                            <p:childTnLst>
                              <p:par>
                                <p:cTn id="82" presetID="18" presetClass="entr" presetSubtype="6" fill="hold" nodeType="clickEffect">
                                  <p:stCondLst>
                                    <p:cond delay="0"/>
                                  </p:stCondLst>
                                  <p:childTnLst>
                                    <p:set>
                                      <p:cBhvr>
                                        <p:cTn id="83" dur="1" fill="hold">
                                          <p:stCondLst>
                                            <p:cond delay="0"/>
                                          </p:stCondLst>
                                        </p:cTn>
                                        <p:tgtEl>
                                          <p:spTgt spid="6178"/>
                                        </p:tgtEl>
                                        <p:attrNameLst>
                                          <p:attrName>style.visibility</p:attrName>
                                        </p:attrNameLst>
                                      </p:cBhvr>
                                      <p:to>
                                        <p:strVal val="visible"/>
                                      </p:to>
                                    </p:set>
                                    <p:animEffect transition="in" filter="strips(downRight)">
                                      <p:cBhvr>
                                        <p:cTn id="84" dur="500"/>
                                        <p:tgtEl>
                                          <p:spTgt spid="6178"/>
                                        </p:tgtEl>
                                      </p:cBhvr>
                                    </p:animEffect>
                                  </p:childTnLst>
                                </p:cTn>
                              </p:par>
                            </p:childTnLst>
                          </p:cTn>
                        </p:par>
                        <p:par>
                          <p:cTn id="85" fill="hold" nodeType="afterGroup">
                            <p:stCondLst>
                              <p:cond delay="500"/>
                            </p:stCondLst>
                            <p:childTnLst>
                              <p:par>
                                <p:cTn id="86" presetID="17" presetClass="entr" presetSubtype="8" fill="hold" grpId="0" nodeType="afterEffect">
                                  <p:stCondLst>
                                    <p:cond delay="0"/>
                                  </p:stCondLst>
                                  <p:childTnLst>
                                    <p:set>
                                      <p:cBhvr>
                                        <p:cTn id="87" dur="1" fill="hold">
                                          <p:stCondLst>
                                            <p:cond delay="0"/>
                                          </p:stCondLst>
                                        </p:cTn>
                                        <p:tgtEl>
                                          <p:spTgt spid="6155"/>
                                        </p:tgtEl>
                                        <p:attrNameLst>
                                          <p:attrName>style.visibility</p:attrName>
                                        </p:attrNameLst>
                                      </p:cBhvr>
                                      <p:to>
                                        <p:strVal val="visible"/>
                                      </p:to>
                                    </p:set>
                                    <p:anim calcmode="lin" valueType="num">
                                      <p:cBhvr>
                                        <p:cTn id="88" dur="500" fill="hold"/>
                                        <p:tgtEl>
                                          <p:spTgt spid="6155"/>
                                        </p:tgtEl>
                                        <p:attrNameLst>
                                          <p:attrName>ppt_x</p:attrName>
                                        </p:attrNameLst>
                                      </p:cBhvr>
                                      <p:tavLst>
                                        <p:tav tm="0">
                                          <p:val>
                                            <p:strVal val="#ppt_x-#ppt_w/2"/>
                                          </p:val>
                                        </p:tav>
                                        <p:tav tm="100000">
                                          <p:val>
                                            <p:strVal val="#ppt_x"/>
                                          </p:val>
                                        </p:tav>
                                      </p:tavLst>
                                    </p:anim>
                                    <p:anim calcmode="lin" valueType="num">
                                      <p:cBhvr>
                                        <p:cTn id="89" dur="500" fill="hold"/>
                                        <p:tgtEl>
                                          <p:spTgt spid="6155"/>
                                        </p:tgtEl>
                                        <p:attrNameLst>
                                          <p:attrName>ppt_y</p:attrName>
                                        </p:attrNameLst>
                                      </p:cBhvr>
                                      <p:tavLst>
                                        <p:tav tm="0">
                                          <p:val>
                                            <p:strVal val="#ppt_y"/>
                                          </p:val>
                                        </p:tav>
                                        <p:tav tm="100000">
                                          <p:val>
                                            <p:strVal val="#ppt_y"/>
                                          </p:val>
                                        </p:tav>
                                      </p:tavLst>
                                    </p:anim>
                                    <p:anim calcmode="lin" valueType="num">
                                      <p:cBhvr>
                                        <p:cTn id="90" dur="500" fill="hold"/>
                                        <p:tgtEl>
                                          <p:spTgt spid="6155"/>
                                        </p:tgtEl>
                                        <p:attrNameLst>
                                          <p:attrName>ppt_w</p:attrName>
                                        </p:attrNameLst>
                                      </p:cBhvr>
                                      <p:tavLst>
                                        <p:tav tm="0">
                                          <p:val>
                                            <p:fltVal val="0"/>
                                          </p:val>
                                        </p:tav>
                                        <p:tav tm="100000">
                                          <p:val>
                                            <p:strVal val="#ppt_w"/>
                                          </p:val>
                                        </p:tav>
                                      </p:tavLst>
                                    </p:anim>
                                    <p:anim calcmode="lin" valueType="num">
                                      <p:cBhvr>
                                        <p:cTn id="91" dur="500" fill="hold"/>
                                        <p:tgtEl>
                                          <p:spTgt spid="6155"/>
                                        </p:tgtEl>
                                        <p:attrNameLst>
                                          <p:attrName>ppt_h</p:attrName>
                                        </p:attrNameLst>
                                      </p:cBhvr>
                                      <p:tavLst>
                                        <p:tav tm="0">
                                          <p:val>
                                            <p:strVal val="#ppt_h"/>
                                          </p:val>
                                        </p:tav>
                                        <p:tav tm="100000">
                                          <p:val>
                                            <p:strVal val="#ppt_h"/>
                                          </p:val>
                                        </p:tav>
                                      </p:tavLst>
                                    </p:anim>
                                  </p:childTnLst>
                                </p:cTn>
                              </p:par>
                            </p:childTnLst>
                          </p:cTn>
                        </p:par>
                      </p:childTnLst>
                    </p:cTn>
                  </p:par>
                  <p:par>
                    <p:cTn id="92" fill="hold" nodeType="clickPar">
                      <p:stCondLst>
                        <p:cond delay="indefinite"/>
                      </p:stCondLst>
                      <p:childTnLst>
                        <p:par>
                          <p:cTn id="93" fill="hold" nodeType="withGroup">
                            <p:stCondLst>
                              <p:cond delay="0"/>
                            </p:stCondLst>
                            <p:childTnLst>
                              <p:par>
                                <p:cTn id="94" presetID="18" presetClass="entr" presetSubtype="6" fill="hold" nodeType="clickEffect">
                                  <p:stCondLst>
                                    <p:cond delay="0"/>
                                  </p:stCondLst>
                                  <p:childTnLst>
                                    <p:set>
                                      <p:cBhvr>
                                        <p:cTn id="95" dur="1" fill="hold">
                                          <p:stCondLst>
                                            <p:cond delay="0"/>
                                          </p:stCondLst>
                                        </p:cTn>
                                        <p:tgtEl>
                                          <p:spTgt spid="6179"/>
                                        </p:tgtEl>
                                        <p:attrNameLst>
                                          <p:attrName>style.visibility</p:attrName>
                                        </p:attrNameLst>
                                      </p:cBhvr>
                                      <p:to>
                                        <p:strVal val="visible"/>
                                      </p:to>
                                    </p:set>
                                    <p:animEffect transition="in" filter="strips(downRight)">
                                      <p:cBhvr>
                                        <p:cTn id="96" dur="500"/>
                                        <p:tgtEl>
                                          <p:spTgt spid="6179"/>
                                        </p:tgtEl>
                                      </p:cBhvr>
                                    </p:animEffect>
                                  </p:childTnLst>
                                </p:cTn>
                              </p:par>
                            </p:childTnLst>
                          </p:cTn>
                        </p:par>
                        <p:par>
                          <p:cTn id="97" fill="hold" nodeType="afterGroup">
                            <p:stCondLst>
                              <p:cond delay="500"/>
                            </p:stCondLst>
                            <p:childTnLst>
                              <p:par>
                                <p:cTn id="98" presetID="17" presetClass="entr" presetSubtype="8" fill="hold" grpId="0" nodeType="afterEffect">
                                  <p:stCondLst>
                                    <p:cond delay="0"/>
                                  </p:stCondLst>
                                  <p:childTnLst>
                                    <p:set>
                                      <p:cBhvr>
                                        <p:cTn id="99" dur="1" fill="hold">
                                          <p:stCondLst>
                                            <p:cond delay="0"/>
                                          </p:stCondLst>
                                        </p:cTn>
                                        <p:tgtEl>
                                          <p:spTgt spid="6156"/>
                                        </p:tgtEl>
                                        <p:attrNameLst>
                                          <p:attrName>style.visibility</p:attrName>
                                        </p:attrNameLst>
                                      </p:cBhvr>
                                      <p:to>
                                        <p:strVal val="visible"/>
                                      </p:to>
                                    </p:set>
                                    <p:anim calcmode="lin" valueType="num">
                                      <p:cBhvr>
                                        <p:cTn id="100" dur="500" fill="hold"/>
                                        <p:tgtEl>
                                          <p:spTgt spid="6156"/>
                                        </p:tgtEl>
                                        <p:attrNameLst>
                                          <p:attrName>ppt_x</p:attrName>
                                        </p:attrNameLst>
                                      </p:cBhvr>
                                      <p:tavLst>
                                        <p:tav tm="0">
                                          <p:val>
                                            <p:strVal val="#ppt_x-#ppt_w/2"/>
                                          </p:val>
                                        </p:tav>
                                        <p:tav tm="100000">
                                          <p:val>
                                            <p:strVal val="#ppt_x"/>
                                          </p:val>
                                        </p:tav>
                                      </p:tavLst>
                                    </p:anim>
                                    <p:anim calcmode="lin" valueType="num">
                                      <p:cBhvr>
                                        <p:cTn id="101" dur="500" fill="hold"/>
                                        <p:tgtEl>
                                          <p:spTgt spid="6156"/>
                                        </p:tgtEl>
                                        <p:attrNameLst>
                                          <p:attrName>ppt_y</p:attrName>
                                        </p:attrNameLst>
                                      </p:cBhvr>
                                      <p:tavLst>
                                        <p:tav tm="0">
                                          <p:val>
                                            <p:strVal val="#ppt_y"/>
                                          </p:val>
                                        </p:tav>
                                        <p:tav tm="100000">
                                          <p:val>
                                            <p:strVal val="#ppt_y"/>
                                          </p:val>
                                        </p:tav>
                                      </p:tavLst>
                                    </p:anim>
                                    <p:anim calcmode="lin" valueType="num">
                                      <p:cBhvr>
                                        <p:cTn id="102" dur="500" fill="hold"/>
                                        <p:tgtEl>
                                          <p:spTgt spid="6156"/>
                                        </p:tgtEl>
                                        <p:attrNameLst>
                                          <p:attrName>ppt_w</p:attrName>
                                        </p:attrNameLst>
                                      </p:cBhvr>
                                      <p:tavLst>
                                        <p:tav tm="0">
                                          <p:val>
                                            <p:fltVal val="0"/>
                                          </p:val>
                                        </p:tav>
                                        <p:tav tm="100000">
                                          <p:val>
                                            <p:strVal val="#ppt_w"/>
                                          </p:val>
                                        </p:tav>
                                      </p:tavLst>
                                    </p:anim>
                                    <p:anim calcmode="lin" valueType="num">
                                      <p:cBhvr>
                                        <p:cTn id="103" dur="500" fill="hold"/>
                                        <p:tgtEl>
                                          <p:spTgt spid="615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8" grpId="0" animBg="1"/>
      <p:bldP spid="6149" grpId="0" animBg="1"/>
      <p:bldP spid="6150" grpId="0" animBg="1"/>
      <p:bldP spid="6151" grpId="0" animBg="1"/>
      <p:bldP spid="6152" grpId="0" animBg="1"/>
      <p:bldP spid="6153" grpId="0" animBg="1"/>
      <p:bldP spid="6154" grpId="0" animBg="1"/>
      <p:bldP spid="6155" grpId="0" animBg="1"/>
      <p:bldP spid="615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4" name="Picture 13" descr="NEXTCLR">
            <a:hlinkClick r:id="" action="ppaction://hlinkshowjump?jump=nextslide"/>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007328" y="6430964"/>
            <a:ext cx="8493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AutoShape 5">
            <a:hlinkClick r:id="rId4" action="ppaction://hlinksldjump" highlightClick="1"/>
          </p:cNvPr>
          <p:cNvSpPr>
            <a:spLocks noChangeArrowheads="1"/>
          </p:cNvSpPr>
          <p:nvPr/>
        </p:nvSpPr>
        <p:spPr bwMode="auto">
          <a:xfrm>
            <a:off x="64257" y="980728"/>
            <a:ext cx="2083172" cy="504825"/>
          </a:xfrm>
          <a:prstGeom prst="actionButtonBlank">
            <a:avLst/>
          </a:prstGeom>
          <a:solidFill>
            <a:schemeClr val="tx1">
              <a:lumMod val="50000"/>
              <a:lumOff val="5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a:t>
            </a:r>
            <a:r>
              <a:rPr lang="en-US" altLang="id-ID" sz="1500" b="1" dirty="0" err="1" smtClean="0"/>
              <a:t>oleh</a:t>
            </a:r>
            <a:endParaRPr lang="id-ID" altLang="id-ID" sz="1500" b="1" dirty="0" smtClean="0"/>
          </a:p>
          <a:p>
            <a:pPr algn="ctr" eaLnBrk="1" hangingPunct="1"/>
            <a:r>
              <a:rPr lang="en-US" altLang="id-ID" sz="1500" b="1" dirty="0" smtClean="0"/>
              <a:t>Benda </a:t>
            </a:r>
            <a:r>
              <a:rPr lang="en-US" altLang="id-ID" sz="1500" b="1" dirty="0" err="1"/>
              <a:t>Titik</a:t>
            </a:r>
            <a:endParaRPr lang="en-US" altLang="id-ID" sz="1500" b="1" dirty="0"/>
          </a:p>
        </p:txBody>
      </p:sp>
      <p:sp>
        <p:nvSpPr>
          <p:cNvPr id="22" name="AutoShape 6">
            <a:hlinkClick r:id="rId5" action="ppaction://hlinksldjump" highlightClick="1"/>
          </p:cNvPr>
          <p:cNvSpPr>
            <a:spLocks noChangeArrowheads="1"/>
          </p:cNvSpPr>
          <p:nvPr/>
        </p:nvSpPr>
        <p:spPr bwMode="auto">
          <a:xfrm>
            <a:off x="64257" y="1610464"/>
            <a:ext cx="2083172" cy="783486"/>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Newton</a:t>
            </a:r>
            <a:endParaRPr lang="id-ID" altLang="id-ID" sz="1500" b="1" dirty="0" smtClean="0"/>
          </a:p>
          <a:p>
            <a:pPr algn="ctr" eaLnBrk="1" hangingPunct="1"/>
            <a:r>
              <a:rPr lang="en-US" altLang="id-ID" sz="1500" b="1" dirty="0" err="1" smtClean="0"/>
              <a:t>Menjelaskan</a:t>
            </a:r>
            <a:r>
              <a:rPr lang="en-US" altLang="id-ID" sz="1500" b="1" dirty="0" smtClean="0"/>
              <a:t> </a:t>
            </a:r>
            <a:endParaRPr lang="id-ID" altLang="id-ID" sz="1500" b="1" dirty="0" smtClean="0"/>
          </a:p>
          <a:p>
            <a:pPr algn="ctr" eaLnBrk="1" hangingPunct="1"/>
            <a:r>
              <a:rPr lang="en-US" altLang="id-ID" sz="1500" b="1" dirty="0" err="1" smtClean="0"/>
              <a:t>Hukum</a:t>
            </a:r>
            <a:r>
              <a:rPr lang="en-US" altLang="id-ID" sz="1500" b="1" dirty="0" smtClean="0"/>
              <a:t> </a:t>
            </a:r>
            <a:r>
              <a:rPr lang="en-US" altLang="id-ID" sz="1500" b="1" dirty="0"/>
              <a:t>Kepler</a:t>
            </a:r>
          </a:p>
        </p:txBody>
      </p:sp>
      <p:sp>
        <p:nvSpPr>
          <p:cNvPr id="23" name="AutoShape 7">
            <a:hlinkClick r:id="rId6" action="ppaction://hlinksldjump" highlightClick="1"/>
          </p:cNvPr>
          <p:cNvSpPr>
            <a:spLocks noChangeArrowheads="1"/>
          </p:cNvSpPr>
          <p:nvPr/>
        </p:nvSpPr>
        <p:spPr bwMode="auto">
          <a:xfrm>
            <a:off x="64257" y="25320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a:t>
            </a:r>
            <a:r>
              <a:rPr lang="en-US" altLang="id-ID" sz="1500" b="1" dirty="0" err="1"/>
              <a:t>oleh</a:t>
            </a:r>
            <a:r>
              <a:rPr lang="en-US" altLang="id-ID" sz="1500" b="1" dirty="0"/>
              <a:t> </a:t>
            </a:r>
            <a:endParaRPr lang="id-ID" altLang="id-ID" sz="1500" b="1" dirty="0" smtClean="0"/>
          </a:p>
          <a:p>
            <a:pPr algn="ctr" eaLnBrk="1" hangingPunct="1"/>
            <a:r>
              <a:rPr lang="en-US" altLang="id-ID" sz="1500" b="1" dirty="0" smtClean="0"/>
              <a:t>Benda-Benda </a:t>
            </a:r>
            <a:r>
              <a:rPr lang="en-US" altLang="id-ID" sz="1500" b="1" dirty="0" err="1"/>
              <a:t>Besar</a:t>
            </a:r>
            <a:endParaRPr lang="en-US" altLang="id-ID" sz="1500" b="1" dirty="0"/>
          </a:p>
        </p:txBody>
      </p:sp>
      <p:sp>
        <p:nvSpPr>
          <p:cNvPr id="24" name="AutoShape 8">
            <a:hlinkClick r:id="rId7" action="ppaction://hlinksldjump" highlightClick="1"/>
          </p:cNvPr>
          <p:cNvSpPr>
            <a:spLocks noChangeArrowheads="1"/>
          </p:cNvSpPr>
          <p:nvPr/>
        </p:nvSpPr>
        <p:spPr bwMode="auto">
          <a:xfrm>
            <a:off x="64257" y="31797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smtClean="0"/>
              <a:t>Medan </a:t>
            </a:r>
            <a:r>
              <a:rPr lang="en-US" altLang="id-ID" sz="1500" b="1" dirty="0" err="1"/>
              <a:t>Gravitasi</a:t>
            </a:r>
            <a:endParaRPr lang="en-US" altLang="id-ID" sz="1500" b="1" dirty="0"/>
          </a:p>
        </p:txBody>
      </p:sp>
      <p:sp>
        <p:nvSpPr>
          <p:cNvPr id="25" name="AutoShape 9">
            <a:hlinkClick r:id="rId8" action="ppaction://hlinksldjump" highlightClick="1"/>
          </p:cNvPr>
          <p:cNvSpPr>
            <a:spLocks noChangeArrowheads="1"/>
          </p:cNvSpPr>
          <p:nvPr/>
        </p:nvSpPr>
        <p:spPr bwMode="auto">
          <a:xfrm>
            <a:off x="64257" y="38274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smtClean="0"/>
              <a:t>Tenaga </a:t>
            </a:r>
            <a:r>
              <a:rPr lang="en-US" altLang="id-ID" sz="1500" b="1" dirty="0" err="1"/>
              <a:t>Potensial</a:t>
            </a:r>
            <a:r>
              <a:rPr lang="en-US" altLang="id-ID" sz="1500" b="1" dirty="0"/>
              <a:t> </a:t>
            </a:r>
            <a:endParaRPr lang="id-ID" altLang="id-ID" sz="1500" b="1" dirty="0" smtClean="0"/>
          </a:p>
          <a:p>
            <a:pPr algn="ctr" eaLnBrk="1" hangingPunct="1"/>
            <a:r>
              <a:rPr lang="en-US" altLang="id-ID" sz="1500" b="1" dirty="0" err="1" smtClean="0"/>
              <a:t>Gravitasi</a:t>
            </a:r>
            <a:endParaRPr lang="en-US" altLang="id-ID" sz="1500" b="1" dirty="0"/>
          </a:p>
        </p:txBody>
      </p:sp>
      <p:sp>
        <p:nvSpPr>
          <p:cNvPr id="26" name="AutoShape 10">
            <a:hlinkClick r:id="rId9" action="ppaction://hlinksldjump" highlightClick="1"/>
          </p:cNvPr>
          <p:cNvSpPr>
            <a:spLocks noChangeArrowheads="1"/>
          </p:cNvSpPr>
          <p:nvPr/>
        </p:nvSpPr>
        <p:spPr bwMode="auto">
          <a:xfrm>
            <a:off x="64257" y="4476774"/>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Mengorbitkan</a:t>
            </a:r>
            <a:r>
              <a:rPr lang="en-US" altLang="id-ID" sz="1500" b="1" dirty="0" smtClean="0"/>
              <a:t> </a:t>
            </a:r>
            <a:endParaRPr lang="id-ID" altLang="id-ID" sz="1500" b="1" dirty="0" smtClean="0"/>
          </a:p>
          <a:p>
            <a:pPr algn="ctr" eaLnBrk="1" hangingPunct="1"/>
            <a:r>
              <a:rPr lang="en-US" altLang="id-ID" sz="1500" b="1" dirty="0" err="1" smtClean="0"/>
              <a:t>Satelit</a:t>
            </a:r>
            <a:endParaRPr lang="en-US" altLang="id-ID" sz="1500" b="1" dirty="0"/>
          </a:p>
        </p:txBody>
      </p:sp>
      <p:sp>
        <p:nvSpPr>
          <p:cNvPr id="27" name="AutoShape 11">
            <a:hlinkClick r:id="rId10" action="ppaction://hlinksldjump" highlightClick="1"/>
          </p:cNvPr>
          <p:cNvSpPr>
            <a:spLocks noChangeArrowheads="1"/>
          </p:cNvSpPr>
          <p:nvPr/>
        </p:nvSpPr>
        <p:spPr bwMode="auto">
          <a:xfrm>
            <a:off x="64257" y="51228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Bandul</a:t>
            </a:r>
            <a:r>
              <a:rPr lang="en-US" altLang="id-ID" sz="1500" b="1" dirty="0" smtClean="0"/>
              <a:t> </a:t>
            </a:r>
            <a:endParaRPr lang="id-ID" altLang="id-ID" sz="1500" b="1" dirty="0" smtClean="0"/>
          </a:p>
          <a:p>
            <a:pPr algn="ctr" eaLnBrk="1" hangingPunct="1"/>
            <a:r>
              <a:rPr lang="en-US" altLang="id-ID" sz="1500" b="1" dirty="0" err="1" smtClean="0"/>
              <a:t>Matematis</a:t>
            </a:r>
            <a:endParaRPr lang="en-US" altLang="id-ID" sz="1500" b="1" dirty="0"/>
          </a:p>
        </p:txBody>
      </p:sp>
      <p:sp>
        <p:nvSpPr>
          <p:cNvPr id="28" name="AutoShape 12">
            <a:hlinkClick r:id="rId11" action="ppaction://hlinksldjump" highlightClick="1"/>
          </p:cNvPr>
          <p:cNvSpPr>
            <a:spLocks noChangeArrowheads="1"/>
          </p:cNvSpPr>
          <p:nvPr/>
        </p:nvSpPr>
        <p:spPr bwMode="auto">
          <a:xfrm>
            <a:off x="64257" y="57324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Hukum</a:t>
            </a:r>
            <a:r>
              <a:rPr lang="en-US" altLang="id-ID" sz="1500" b="1" dirty="0" smtClean="0"/>
              <a:t> Kepler</a:t>
            </a:r>
            <a:endParaRPr lang="en-US" altLang="id-ID" sz="1500" b="1" dirty="0"/>
          </a:p>
        </p:txBody>
      </p:sp>
      <p:sp>
        <p:nvSpPr>
          <p:cNvPr id="32" name="AutoShape 4">
            <a:hlinkClick r:id="" action="ppaction://noaction" highlightClick="1"/>
          </p:cNvPr>
          <p:cNvSpPr>
            <a:spLocks noChangeArrowheads="1"/>
          </p:cNvSpPr>
          <p:nvPr/>
        </p:nvSpPr>
        <p:spPr bwMode="auto">
          <a:xfrm>
            <a:off x="2676922" y="765175"/>
            <a:ext cx="3384550"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id-ID" altLang="id-ID" b="1" dirty="0"/>
              <a:t>A</a:t>
            </a:r>
            <a:r>
              <a:rPr lang="en-US" altLang="id-ID" b="1" dirty="0" smtClean="0"/>
              <a:t>. </a:t>
            </a:r>
            <a:r>
              <a:rPr lang="en-US" altLang="id-ID" b="1" dirty="0" err="1"/>
              <a:t>Gravitasi</a:t>
            </a:r>
            <a:r>
              <a:rPr lang="en-US" altLang="id-ID" b="1" dirty="0"/>
              <a:t> </a:t>
            </a:r>
            <a:r>
              <a:rPr lang="en-US" altLang="id-ID" b="1" dirty="0" err="1"/>
              <a:t>oleh</a:t>
            </a:r>
            <a:r>
              <a:rPr lang="en-US" altLang="id-ID" b="1" dirty="0"/>
              <a:t> Benda </a:t>
            </a:r>
            <a:r>
              <a:rPr lang="en-US" altLang="id-ID" b="1" dirty="0" err="1"/>
              <a:t>Titik</a:t>
            </a:r>
            <a:endParaRPr lang="en-US" altLang="id-ID" b="1" dirty="0"/>
          </a:p>
        </p:txBody>
      </p:sp>
      <p:sp>
        <p:nvSpPr>
          <p:cNvPr id="33" name="Rectangle 5"/>
          <p:cNvSpPr>
            <a:spLocks noChangeArrowheads="1"/>
          </p:cNvSpPr>
          <p:nvPr/>
        </p:nvSpPr>
        <p:spPr bwMode="auto">
          <a:xfrm>
            <a:off x="2568972" y="1341438"/>
            <a:ext cx="698341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Misalkan dua partikel titik masing-masing bermassa </a:t>
            </a:r>
            <a:r>
              <a:rPr lang="en-US" altLang="id-ID" i="1"/>
              <a:t>m</a:t>
            </a:r>
            <a:r>
              <a:rPr lang="en-US" altLang="id-ID" baseline="-25000"/>
              <a:t>1</a:t>
            </a:r>
            <a:r>
              <a:rPr lang="en-US" altLang="id-ID"/>
              <a:t> dan </a:t>
            </a:r>
            <a:r>
              <a:rPr lang="en-US" altLang="id-ID" i="1"/>
              <a:t>m</a:t>
            </a:r>
            <a:r>
              <a:rPr lang="en-US" altLang="id-ID" baseline="-25000"/>
              <a:t>2</a:t>
            </a:r>
            <a:r>
              <a:rPr lang="en-US" altLang="id-ID"/>
              <a:t> terpisah oleh jarak </a:t>
            </a:r>
            <a:r>
              <a:rPr lang="en-US" altLang="id-ID" i="1"/>
              <a:t>r</a:t>
            </a:r>
            <a:r>
              <a:rPr lang="en-US" altLang="id-ID" baseline="-25000"/>
              <a:t>21</a:t>
            </a:r>
          </a:p>
        </p:txBody>
      </p:sp>
      <p:sp>
        <p:nvSpPr>
          <p:cNvPr id="34" name="Rectangle 24"/>
          <p:cNvSpPr>
            <a:spLocks noChangeArrowheads="1"/>
          </p:cNvSpPr>
          <p:nvPr/>
        </p:nvSpPr>
        <p:spPr bwMode="auto">
          <a:xfrm>
            <a:off x="2387997" y="3933825"/>
            <a:ext cx="6983412"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Teori gravitasi Newton menyatakan bahwa kedua benda itu akan saling tarik dengan gaya masing-masing yang besarnya</a:t>
            </a:r>
          </a:p>
        </p:txBody>
      </p:sp>
      <p:sp>
        <p:nvSpPr>
          <p:cNvPr id="35" name="Rectangle 25"/>
          <p:cNvSpPr>
            <a:spLocks noChangeArrowheads="1"/>
          </p:cNvSpPr>
          <p:nvPr/>
        </p:nvSpPr>
        <p:spPr bwMode="auto">
          <a:xfrm>
            <a:off x="2387997" y="5589588"/>
            <a:ext cx="57594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i="1"/>
              <a:t>G</a:t>
            </a:r>
            <a:r>
              <a:rPr lang="en-US" altLang="id-ID"/>
              <a:t> = tetapan gravitasi umum = 6,6726 </a:t>
            </a:r>
            <a:r>
              <a:rPr lang="en-US" altLang="id-ID">
                <a:sym typeface="Symbol" panose="05050102010706020507" pitchFamily="18" charset="2"/>
              </a:rPr>
              <a:t> 10</a:t>
            </a:r>
            <a:r>
              <a:rPr lang="en-US" altLang="id-ID" baseline="30000">
                <a:sym typeface="Symbol" panose="05050102010706020507" pitchFamily="18" charset="2"/>
              </a:rPr>
              <a:t>11</a:t>
            </a:r>
            <a:r>
              <a:rPr lang="en-US" altLang="id-ID">
                <a:sym typeface="Symbol" panose="05050102010706020507" pitchFamily="18" charset="2"/>
              </a:rPr>
              <a:t> N.m</a:t>
            </a:r>
            <a:r>
              <a:rPr lang="en-US" altLang="id-ID" baseline="30000">
                <a:sym typeface="Symbol" panose="05050102010706020507" pitchFamily="18" charset="2"/>
              </a:rPr>
              <a:t>2</a:t>
            </a:r>
            <a:r>
              <a:rPr lang="en-US" altLang="id-ID">
                <a:sym typeface="Symbol" panose="05050102010706020507" pitchFamily="18" charset="2"/>
              </a:rPr>
              <a:t>/kg</a:t>
            </a:r>
            <a:r>
              <a:rPr lang="en-US" altLang="id-ID" baseline="30000">
                <a:sym typeface="Symbol" panose="05050102010706020507" pitchFamily="18" charset="2"/>
              </a:rPr>
              <a:t>2</a:t>
            </a:r>
          </a:p>
        </p:txBody>
      </p:sp>
      <p:sp>
        <p:nvSpPr>
          <p:cNvPr id="36" name="Rectangle 29"/>
          <p:cNvSpPr>
            <a:spLocks noChangeArrowheads="1"/>
          </p:cNvSpPr>
          <p:nvPr/>
        </p:nvSpPr>
        <p:spPr bwMode="auto">
          <a:xfrm>
            <a:off x="2603897" y="2033588"/>
            <a:ext cx="3240087" cy="1871662"/>
          </a:xfrm>
          <a:prstGeom prst="rect">
            <a:avLst/>
          </a:prstGeom>
          <a:solidFill>
            <a:srgbClr val="8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id-ID" altLang="id-ID"/>
          </a:p>
        </p:txBody>
      </p:sp>
      <p:graphicFrame>
        <p:nvGraphicFramePr>
          <p:cNvPr id="37" name="Object 32"/>
          <p:cNvGraphicFramePr>
            <a:graphicFrameLocks noGrp="1" noChangeAspect="1"/>
          </p:cNvGraphicFramePr>
          <p:nvPr>
            <p:ph/>
            <p:extLst/>
          </p:nvPr>
        </p:nvGraphicFramePr>
        <p:xfrm>
          <a:off x="2603897" y="4724400"/>
          <a:ext cx="1295400" cy="735013"/>
        </p:xfrm>
        <a:graphic>
          <a:graphicData uri="http://schemas.openxmlformats.org/presentationml/2006/ole">
            <mc:AlternateContent xmlns:mc="http://schemas.openxmlformats.org/markup-compatibility/2006">
              <mc:Choice xmlns:v="urn:schemas-microsoft-com:vml" Requires="v">
                <p:oleObj spid="_x0000_s1031" name="Equation" r:id="rId12" imgW="761760" imgH="431640" progId="Equation.3">
                  <p:embed/>
                </p:oleObj>
              </mc:Choice>
              <mc:Fallback>
                <p:oleObj name="Equation" r:id="rId12" imgW="761760" imgH="431640" progId="Equation.3">
                  <p:embed/>
                  <p:pic>
                    <p:nvPicPr>
                      <p:cNvPr id="37" name="Object 32"/>
                      <p:cNvPicPr>
                        <a:picLocks noGrp="1"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603897" y="4724400"/>
                        <a:ext cx="1295400" cy="735013"/>
                      </a:xfrm>
                      <a:prstGeom prst="rect">
                        <a:avLst/>
                      </a:prstGeom>
                      <a:solidFill>
                        <a:schemeClr val="accent1"/>
                      </a:solidFill>
                      <a:ln>
                        <a:noFill/>
                      </a:ln>
                      <a:effectLst>
                        <a:outerShdw dist="107763" dir="27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38" name="Oval 37"/>
          <p:cNvSpPr>
            <a:spLocks noChangeArrowheads="1"/>
          </p:cNvSpPr>
          <p:nvPr/>
        </p:nvSpPr>
        <p:spPr bwMode="auto">
          <a:xfrm>
            <a:off x="3862784" y="2182813"/>
            <a:ext cx="215900" cy="2159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id-ID" altLang="id-ID"/>
          </a:p>
        </p:txBody>
      </p:sp>
      <p:sp>
        <p:nvSpPr>
          <p:cNvPr id="39" name="Oval 38"/>
          <p:cNvSpPr>
            <a:spLocks noChangeArrowheads="1"/>
          </p:cNvSpPr>
          <p:nvPr/>
        </p:nvSpPr>
        <p:spPr bwMode="auto">
          <a:xfrm>
            <a:off x="5412184" y="3141663"/>
            <a:ext cx="215900" cy="2159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id-ID" altLang="id-ID"/>
          </a:p>
        </p:txBody>
      </p:sp>
      <p:sp>
        <p:nvSpPr>
          <p:cNvPr id="40" name="Line 39"/>
          <p:cNvSpPr>
            <a:spLocks noChangeShapeType="1"/>
          </p:cNvSpPr>
          <p:nvPr/>
        </p:nvSpPr>
        <p:spPr bwMode="auto">
          <a:xfrm flipV="1">
            <a:off x="2676922" y="2276475"/>
            <a:ext cx="1295400" cy="1439863"/>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id-ID"/>
          </a:p>
        </p:txBody>
      </p:sp>
      <p:sp>
        <p:nvSpPr>
          <p:cNvPr id="41" name="Line 40"/>
          <p:cNvSpPr>
            <a:spLocks noChangeShapeType="1"/>
          </p:cNvSpPr>
          <p:nvPr/>
        </p:nvSpPr>
        <p:spPr bwMode="auto">
          <a:xfrm>
            <a:off x="3972322" y="2276475"/>
            <a:ext cx="1584325" cy="1008063"/>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id-ID"/>
          </a:p>
        </p:txBody>
      </p:sp>
      <p:sp>
        <p:nvSpPr>
          <p:cNvPr id="42" name="Line 41"/>
          <p:cNvSpPr>
            <a:spLocks noChangeShapeType="1"/>
          </p:cNvSpPr>
          <p:nvPr/>
        </p:nvSpPr>
        <p:spPr bwMode="auto">
          <a:xfrm flipV="1">
            <a:off x="2676922" y="3284538"/>
            <a:ext cx="2879725" cy="43180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id-ID"/>
          </a:p>
        </p:txBody>
      </p:sp>
      <p:sp>
        <p:nvSpPr>
          <p:cNvPr id="43" name="Text Box 42"/>
          <p:cNvSpPr txBox="1">
            <a:spLocks noChangeArrowheads="1"/>
          </p:cNvSpPr>
          <p:nvPr/>
        </p:nvSpPr>
        <p:spPr bwMode="auto">
          <a:xfrm>
            <a:off x="3540522" y="2095500"/>
            <a:ext cx="39528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sz="1400" i="1">
                <a:solidFill>
                  <a:srgbClr val="FFFF00"/>
                </a:solidFill>
              </a:rPr>
              <a:t>m</a:t>
            </a:r>
            <a:r>
              <a:rPr lang="en-US" altLang="id-ID" sz="1400" baseline="-25000">
                <a:solidFill>
                  <a:srgbClr val="FFFF00"/>
                </a:solidFill>
              </a:rPr>
              <a:t>1</a:t>
            </a:r>
          </a:p>
        </p:txBody>
      </p:sp>
      <p:sp>
        <p:nvSpPr>
          <p:cNvPr id="44" name="Text Box 43"/>
          <p:cNvSpPr txBox="1">
            <a:spLocks noChangeArrowheads="1"/>
          </p:cNvSpPr>
          <p:nvPr/>
        </p:nvSpPr>
        <p:spPr bwMode="auto">
          <a:xfrm>
            <a:off x="5269309" y="3355975"/>
            <a:ext cx="3952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sz="1400" i="1">
                <a:solidFill>
                  <a:srgbClr val="FFFF00"/>
                </a:solidFill>
              </a:rPr>
              <a:t>m</a:t>
            </a:r>
            <a:r>
              <a:rPr lang="en-US" altLang="id-ID" sz="1400" baseline="-25000">
                <a:solidFill>
                  <a:srgbClr val="FFFF00"/>
                </a:solidFill>
              </a:rPr>
              <a:t>2</a:t>
            </a:r>
          </a:p>
        </p:txBody>
      </p:sp>
      <p:sp>
        <p:nvSpPr>
          <p:cNvPr id="45" name="Text Box 44"/>
          <p:cNvSpPr txBox="1">
            <a:spLocks noChangeArrowheads="1"/>
          </p:cNvSpPr>
          <p:nvPr/>
        </p:nvSpPr>
        <p:spPr bwMode="auto">
          <a:xfrm>
            <a:off x="4045347" y="3429000"/>
            <a:ext cx="3175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sz="1400" b="1">
                <a:solidFill>
                  <a:srgbClr val="FFFF00"/>
                </a:solidFill>
              </a:rPr>
              <a:t>r</a:t>
            </a:r>
            <a:r>
              <a:rPr lang="en-US" altLang="id-ID" sz="1400" baseline="-25000">
                <a:solidFill>
                  <a:srgbClr val="FFFF00"/>
                </a:solidFill>
              </a:rPr>
              <a:t>2</a:t>
            </a:r>
          </a:p>
        </p:txBody>
      </p:sp>
      <p:sp>
        <p:nvSpPr>
          <p:cNvPr id="46" name="Text Box 45"/>
          <p:cNvSpPr txBox="1">
            <a:spLocks noChangeArrowheads="1"/>
          </p:cNvSpPr>
          <p:nvPr/>
        </p:nvSpPr>
        <p:spPr bwMode="auto">
          <a:xfrm>
            <a:off x="3037284" y="2708275"/>
            <a:ext cx="3175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sz="1400" b="1">
                <a:solidFill>
                  <a:srgbClr val="FFFF00"/>
                </a:solidFill>
              </a:rPr>
              <a:t>r</a:t>
            </a:r>
            <a:r>
              <a:rPr lang="en-US" altLang="id-ID" sz="1400" baseline="-25000">
                <a:solidFill>
                  <a:srgbClr val="FFFF00"/>
                </a:solidFill>
              </a:rPr>
              <a:t>1</a:t>
            </a:r>
          </a:p>
        </p:txBody>
      </p:sp>
      <p:sp>
        <p:nvSpPr>
          <p:cNvPr id="47" name="Text Box 46"/>
          <p:cNvSpPr txBox="1">
            <a:spLocks noChangeArrowheads="1"/>
          </p:cNvSpPr>
          <p:nvPr/>
        </p:nvSpPr>
        <p:spPr bwMode="auto">
          <a:xfrm>
            <a:off x="4553347" y="2393950"/>
            <a:ext cx="7493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sz="1400" b="1">
                <a:solidFill>
                  <a:srgbClr val="FFFF00"/>
                </a:solidFill>
              </a:rPr>
              <a:t>r</a:t>
            </a:r>
            <a:r>
              <a:rPr lang="en-US" altLang="id-ID" sz="1400" baseline="-25000">
                <a:solidFill>
                  <a:srgbClr val="FFFF00"/>
                </a:solidFill>
              </a:rPr>
              <a:t>2</a:t>
            </a:r>
            <a:r>
              <a:rPr lang="en-US" altLang="id-ID" sz="1400">
                <a:solidFill>
                  <a:srgbClr val="FFFF00"/>
                </a:solidFill>
              </a:rPr>
              <a:t> </a:t>
            </a:r>
            <a:r>
              <a:rPr lang="en-US" altLang="id-ID" sz="1400">
                <a:solidFill>
                  <a:srgbClr val="FFFF00"/>
                </a:solidFill>
                <a:sym typeface="Symbol" panose="05050102010706020507" pitchFamily="18" charset="2"/>
              </a:rPr>
              <a:t> </a:t>
            </a:r>
            <a:r>
              <a:rPr lang="en-US" altLang="id-ID" sz="1400" b="1">
                <a:solidFill>
                  <a:srgbClr val="FFFF00"/>
                </a:solidFill>
                <a:sym typeface="Symbol" panose="05050102010706020507" pitchFamily="18" charset="2"/>
              </a:rPr>
              <a:t>r</a:t>
            </a:r>
            <a:r>
              <a:rPr lang="en-US" altLang="id-ID" sz="1400" baseline="-25000">
                <a:solidFill>
                  <a:srgbClr val="FFFF00"/>
                </a:solidFill>
                <a:sym typeface="Symbol" panose="05050102010706020507" pitchFamily="18" charset="2"/>
              </a:rPr>
              <a:t>1</a:t>
            </a:r>
          </a:p>
        </p:txBody>
      </p:sp>
      <p:sp>
        <p:nvSpPr>
          <p:cNvPr id="48" name="Rectangle 47"/>
          <p:cNvSpPr>
            <a:spLocks noChangeArrowheads="1"/>
          </p:cNvSpPr>
          <p:nvPr/>
        </p:nvSpPr>
        <p:spPr bwMode="auto">
          <a:xfrm>
            <a:off x="5917009" y="1989138"/>
            <a:ext cx="3454400" cy="146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Posisi relatif benda kedua dilihat dari benda pertama merupakan vektor</a:t>
            </a:r>
          </a:p>
          <a:p>
            <a:pPr eaLnBrk="1" hangingPunct="1"/>
            <a:endParaRPr lang="en-US" altLang="id-ID"/>
          </a:p>
          <a:p>
            <a:pPr eaLnBrk="1" hangingPunct="1"/>
            <a:r>
              <a:rPr lang="en-US" altLang="id-ID" b="1"/>
              <a:t>r</a:t>
            </a:r>
            <a:r>
              <a:rPr lang="en-US" altLang="id-ID" baseline="-25000"/>
              <a:t>21</a:t>
            </a:r>
            <a:r>
              <a:rPr lang="en-US" altLang="id-ID"/>
              <a:t> = </a:t>
            </a:r>
            <a:r>
              <a:rPr lang="en-US" altLang="id-ID" b="1"/>
              <a:t>r</a:t>
            </a:r>
            <a:r>
              <a:rPr lang="en-US" altLang="id-ID" baseline="-25000"/>
              <a:t>2</a:t>
            </a:r>
            <a:r>
              <a:rPr lang="en-US" altLang="id-ID"/>
              <a:t> – </a:t>
            </a:r>
            <a:r>
              <a:rPr lang="en-US" altLang="id-ID" b="1"/>
              <a:t>r</a:t>
            </a:r>
            <a:r>
              <a:rPr lang="en-US" altLang="id-ID" baseline="-25000"/>
              <a:t>1</a:t>
            </a:r>
          </a:p>
        </p:txBody>
      </p:sp>
      <p:sp>
        <p:nvSpPr>
          <p:cNvPr id="30" name="AutoShape 4">
            <a:hlinkClick r:id="rId14" action="ppaction://hlinksldjump" highlightClick="1"/>
          </p:cNvPr>
          <p:cNvSpPr>
            <a:spLocks noChangeArrowheads="1"/>
          </p:cNvSpPr>
          <p:nvPr/>
        </p:nvSpPr>
        <p:spPr bwMode="auto">
          <a:xfrm>
            <a:off x="256803" y="262061"/>
            <a:ext cx="1802680"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b="1" dirty="0" err="1"/>
              <a:t>Materi</a:t>
            </a:r>
            <a:endParaRPr lang="en-US" altLang="id-ID" b="1" dirty="0"/>
          </a:p>
        </p:txBody>
      </p:sp>
    </p:spTree>
    <p:extLst>
      <p:ext uri="{BB962C8B-B14F-4D97-AF65-F5344CB8AC3E}">
        <p14:creationId xmlns:p14="http://schemas.microsoft.com/office/powerpoint/2010/main" val="648879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1+#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9" presetClass="entr" presetSubtype="0" fill="hold" grpId="0" nodeType="click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1000" fill="hold"/>
                                        <p:tgtEl>
                                          <p:spTgt spid="33"/>
                                        </p:tgtEl>
                                        <p:attrNameLst>
                                          <p:attrName>ppt_x</p:attrName>
                                        </p:attrNameLst>
                                      </p:cBhvr>
                                      <p:tavLst>
                                        <p:tav tm="0">
                                          <p:val>
                                            <p:strVal val="#ppt_x-.2"/>
                                          </p:val>
                                        </p:tav>
                                        <p:tav tm="100000">
                                          <p:val>
                                            <p:strVal val="#ppt_x"/>
                                          </p:val>
                                        </p:tav>
                                      </p:tavLst>
                                    </p:anim>
                                    <p:anim calcmode="lin" valueType="num">
                                      <p:cBhvr>
                                        <p:cTn id="14" dur="1000" fill="hold"/>
                                        <p:tgtEl>
                                          <p:spTgt spid="33"/>
                                        </p:tgtEl>
                                        <p:attrNameLst>
                                          <p:attrName>ppt_y</p:attrName>
                                        </p:attrNameLst>
                                      </p:cBhvr>
                                      <p:tavLst>
                                        <p:tav tm="0">
                                          <p:val>
                                            <p:strVal val="#ppt_y"/>
                                          </p:val>
                                        </p:tav>
                                        <p:tav tm="100000">
                                          <p:val>
                                            <p:strVal val="#ppt_y"/>
                                          </p:val>
                                        </p:tav>
                                      </p:tavLst>
                                    </p:anim>
                                    <p:animEffect transition="in" filter="wipe(right)" prLst="gradientSize: 0.1">
                                      <p:cBhvr>
                                        <p:cTn id="15" dur="1000"/>
                                        <p:tgtEl>
                                          <p:spTgt spid="33"/>
                                        </p:tgtEl>
                                      </p:cBhvr>
                                    </p:animEffect>
                                  </p:childTnLst>
                                </p:cTn>
                              </p:par>
                              <p:par>
                                <p:cTn id="16" presetID="8" presetClass="entr" presetSubtype="16"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diamond(in)">
                                      <p:cBhvr>
                                        <p:cTn id="18" dur="500"/>
                                        <p:tgtEl>
                                          <p:spTgt spid="36"/>
                                        </p:tgtEl>
                                      </p:cBhvr>
                                    </p:animEffect>
                                  </p:childTnLst>
                                </p:cTn>
                              </p:par>
                            </p:childTnLst>
                          </p:cTn>
                        </p:par>
                        <p:par>
                          <p:cTn id="19" fill="hold">
                            <p:stCondLst>
                              <p:cond delay="1000"/>
                            </p:stCondLst>
                            <p:childTnLst>
                              <p:par>
                                <p:cTn id="20" presetID="55" presetClass="entr" presetSubtype="0" fill="hold" grpId="0" nodeType="afterEffect">
                                  <p:stCondLst>
                                    <p:cond delay="0"/>
                                  </p:stCondLst>
                                  <p:childTnLst>
                                    <p:set>
                                      <p:cBhvr>
                                        <p:cTn id="21" dur="1" fill="hold">
                                          <p:stCondLst>
                                            <p:cond delay="0"/>
                                          </p:stCondLst>
                                        </p:cTn>
                                        <p:tgtEl>
                                          <p:spTgt spid="38"/>
                                        </p:tgtEl>
                                        <p:attrNameLst>
                                          <p:attrName>style.visibility</p:attrName>
                                        </p:attrNameLst>
                                      </p:cBhvr>
                                      <p:to>
                                        <p:strVal val="visible"/>
                                      </p:to>
                                    </p:set>
                                    <p:anim calcmode="lin" valueType="num">
                                      <p:cBhvr>
                                        <p:cTn id="22" dur="500" fill="hold"/>
                                        <p:tgtEl>
                                          <p:spTgt spid="38"/>
                                        </p:tgtEl>
                                        <p:attrNameLst>
                                          <p:attrName>ppt_w</p:attrName>
                                        </p:attrNameLst>
                                      </p:cBhvr>
                                      <p:tavLst>
                                        <p:tav tm="0">
                                          <p:val>
                                            <p:strVal val="#ppt_w*0.70"/>
                                          </p:val>
                                        </p:tav>
                                        <p:tav tm="100000">
                                          <p:val>
                                            <p:strVal val="#ppt_w"/>
                                          </p:val>
                                        </p:tav>
                                      </p:tavLst>
                                    </p:anim>
                                    <p:anim calcmode="lin" valueType="num">
                                      <p:cBhvr>
                                        <p:cTn id="23" dur="500" fill="hold"/>
                                        <p:tgtEl>
                                          <p:spTgt spid="38"/>
                                        </p:tgtEl>
                                        <p:attrNameLst>
                                          <p:attrName>ppt_h</p:attrName>
                                        </p:attrNameLst>
                                      </p:cBhvr>
                                      <p:tavLst>
                                        <p:tav tm="0">
                                          <p:val>
                                            <p:strVal val="#ppt_h"/>
                                          </p:val>
                                        </p:tav>
                                        <p:tav tm="100000">
                                          <p:val>
                                            <p:strVal val="#ppt_h"/>
                                          </p:val>
                                        </p:tav>
                                      </p:tavLst>
                                    </p:anim>
                                    <p:animEffect transition="in" filter="fade">
                                      <p:cBhvr>
                                        <p:cTn id="24" dur="500"/>
                                        <p:tgtEl>
                                          <p:spTgt spid="38"/>
                                        </p:tgtEl>
                                      </p:cBhvr>
                                    </p:animEffect>
                                  </p:childTnLst>
                                </p:cTn>
                              </p:par>
                              <p:par>
                                <p:cTn id="25" presetID="17" presetClass="entr" presetSubtype="10" fill="hold" grpId="0" nodeType="with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p:cTn id="27" dur="500" fill="hold"/>
                                        <p:tgtEl>
                                          <p:spTgt spid="43"/>
                                        </p:tgtEl>
                                        <p:attrNameLst>
                                          <p:attrName>ppt_w</p:attrName>
                                        </p:attrNameLst>
                                      </p:cBhvr>
                                      <p:tavLst>
                                        <p:tav tm="0">
                                          <p:val>
                                            <p:fltVal val="0"/>
                                          </p:val>
                                        </p:tav>
                                        <p:tav tm="100000">
                                          <p:val>
                                            <p:strVal val="#ppt_w"/>
                                          </p:val>
                                        </p:tav>
                                      </p:tavLst>
                                    </p:anim>
                                    <p:anim calcmode="lin" valueType="num">
                                      <p:cBhvr>
                                        <p:cTn id="28" dur="500" fill="hold"/>
                                        <p:tgtEl>
                                          <p:spTgt spid="43"/>
                                        </p:tgtEl>
                                        <p:attrNameLst>
                                          <p:attrName>ppt_h</p:attrName>
                                        </p:attrNameLst>
                                      </p:cBhvr>
                                      <p:tavLst>
                                        <p:tav tm="0">
                                          <p:val>
                                            <p:strVal val="#ppt_h"/>
                                          </p:val>
                                        </p:tav>
                                        <p:tav tm="100000">
                                          <p:val>
                                            <p:strVal val="#ppt_h"/>
                                          </p:val>
                                        </p:tav>
                                      </p:tavLst>
                                    </p:anim>
                                  </p:childTnLst>
                                </p:cTn>
                              </p:par>
                              <p:par>
                                <p:cTn id="29" presetID="55" presetClass="entr" presetSubtype="0" fill="hold" grpId="0" nodeType="withEffect">
                                  <p:stCondLst>
                                    <p:cond delay="0"/>
                                  </p:stCondLst>
                                  <p:childTnLst>
                                    <p:set>
                                      <p:cBhvr>
                                        <p:cTn id="30" dur="1" fill="hold">
                                          <p:stCondLst>
                                            <p:cond delay="0"/>
                                          </p:stCondLst>
                                        </p:cTn>
                                        <p:tgtEl>
                                          <p:spTgt spid="39"/>
                                        </p:tgtEl>
                                        <p:attrNameLst>
                                          <p:attrName>style.visibility</p:attrName>
                                        </p:attrNameLst>
                                      </p:cBhvr>
                                      <p:to>
                                        <p:strVal val="visible"/>
                                      </p:to>
                                    </p:set>
                                    <p:anim calcmode="lin" valueType="num">
                                      <p:cBhvr>
                                        <p:cTn id="31" dur="500" fill="hold"/>
                                        <p:tgtEl>
                                          <p:spTgt spid="39"/>
                                        </p:tgtEl>
                                        <p:attrNameLst>
                                          <p:attrName>ppt_w</p:attrName>
                                        </p:attrNameLst>
                                      </p:cBhvr>
                                      <p:tavLst>
                                        <p:tav tm="0">
                                          <p:val>
                                            <p:strVal val="#ppt_w*0.70"/>
                                          </p:val>
                                        </p:tav>
                                        <p:tav tm="100000">
                                          <p:val>
                                            <p:strVal val="#ppt_w"/>
                                          </p:val>
                                        </p:tav>
                                      </p:tavLst>
                                    </p:anim>
                                    <p:anim calcmode="lin" valueType="num">
                                      <p:cBhvr>
                                        <p:cTn id="32" dur="500" fill="hold"/>
                                        <p:tgtEl>
                                          <p:spTgt spid="39"/>
                                        </p:tgtEl>
                                        <p:attrNameLst>
                                          <p:attrName>ppt_h</p:attrName>
                                        </p:attrNameLst>
                                      </p:cBhvr>
                                      <p:tavLst>
                                        <p:tav tm="0">
                                          <p:val>
                                            <p:strVal val="#ppt_h"/>
                                          </p:val>
                                        </p:tav>
                                        <p:tav tm="100000">
                                          <p:val>
                                            <p:strVal val="#ppt_h"/>
                                          </p:val>
                                        </p:tav>
                                      </p:tavLst>
                                    </p:anim>
                                    <p:animEffect transition="in" filter="fade">
                                      <p:cBhvr>
                                        <p:cTn id="33" dur="500"/>
                                        <p:tgtEl>
                                          <p:spTgt spid="39"/>
                                        </p:tgtEl>
                                      </p:cBhvr>
                                    </p:animEffect>
                                  </p:childTnLst>
                                </p:cTn>
                              </p:par>
                              <p:par>
                                <p:cTn id="34" presetID="55" presetClass="entr" presetSubtype="0" fill="hold" grpId="0" nodeType="withEffect">
                                  <p:stCondLst>
                                    <p:cond delay="0"/>
                                  </p:stCondLst>
                                  <p:childTnLst>
                                    <p:set>
                                      <p:cBhvr>
                                        <p:cTn id="35" dur="1" fill="hold">
                                          <p:stCondLst>
                                            <p:cond delay="0"/>
                                          </p:stCondLst>
                                        </p:cTn>
                                        <p:tgtEl>
                                          <p:spTgt spid="44"/>
                                        </p:tgtEl>
                                        <p:attrNameLst>
                                          <p:attrName>style.visibility</p:attrName>
                                        </p:attrNameLst>
                                      </p:cBhvr>
                                      <p:to>
                                        <p:strVal val="visible"/>
                                      </p:to>
                                    </p:set>
                                    <p:anim calcmode="lin" valueType="num">
                                      <p:cBhvr>
                                        <p:cTn id="36" dur="500" fill="hold"/>
                                        <p:tgtEl>
                                          <p:spTgt spid="44"/>
                                        </p:tgtEl>
                                        <p:attrNameLst>
                                          <p:attrName>ppt_w</p:attrName>
                                        </p:attrNameLst>
                                      </p:cBhvr>
                                      <p:tavLst>
                                        <p:tav tm="0">
                                          <p:val>
                                            <p:strVal val="#ppt_w*0.70"/>
                                          </p:val>
                                        </p:tav>
                                        <p:tav tm="100000">
                                          <p:val>
                                            <p:strVal val="#ppt_w"/>
                                          </p:val>
                                        </p:tav>
                                      </p:tavLst>
                                    </p:anim>
                                    <p:anim calcmode="lin" valueType="num">
                                      <p:cBhvr>
                                        <p:cTn id="37" dur="500" fill="hold"/>
                                        <p:tgtEl>
                                          <p:spTgt spid="44"/>
                                        </p:tgtEl>
                                        <p:attrNameLst>
                                          <p:attrName>ppt_h</p:attrName>
                                        </p:attrNameLst>
                                      </p:cBhvr>
                                      <p:tavLst>
                                        <p:tav tm="0">
                                          <p:val>
                                            <p:strVal val="#ppt_h"/>
                                          </p:val>
                                        </p:tav>
                                        <p:tav tm="100000">
                                          <p:val>
                                            <p:strVal val="#ppt_h"/>
                                          </p:val>
                                        </p:tav>
                                      </p:tavLst>
                                    </p:anim>
                                    <p:animEffect transition="in" filter="fade">
                                      <p:cBhvr>
                                        <p:cTn id="38" dur="500"/>
                                        <p:tgtEl>
                                          <p:spTgt spid="44"/>
                                        </p:tgtEl>
                                      </p:cBhvr>
                                    </p:animEffect>
                                  </p:childTnLst>
                                </p:cTn>
                              </p:par>
                            </p:childTnLst>
                          </p:cTn>
                        </p:par>
                        <p:par>
                          <p:cTn id="39" fill="hold">
                            <p:stCondLst>
                              <p:cond delay="1500"/>
                            </p:stCondLst>
                            <p:childTnLst>
                              <p:par>
                                <p:cTn id="40" presetID="18" presetClass="entr" presetSubtype="6" fill="hold" nodeType="after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strips(downRight)">
                                      <p:cBhvr>
                                        <p:cTn id="42" dur="500"/>
                                        <p:tgtEl>
                                          <p:spTgt spid="41"/>
                                        </p:tgtEl>
                                      </p:cBhvr>
                                    </p:animEffect>
                                  </p:childTnLst>
                                </p:cTn>
                              </p:par>
                              <p:par>
                                <p:cTn id="43" presetID="18" presetClass="entr" presetSubtype="6" fill="hold" grpId="0" nodeType="withEffect">
                                  <p:stCondLst>
                                    <p:cond delay="0"/>
                                  </p:stCondLst>
                                  <p:childTnLst>
                                    <p:set>
                                      <p:cBhvr>
                                        <p:cTn id="44" dur="1" fill="hold">
                                          <p:stCondLst>
                                            <p:cond delay="0"/>
                                          </p:stCondLst>
                                        </p:cTn>
                                        <p:tgtEl>
                                          <p:spTgt spid="47"/>
                                        </p:tgtEl>
                                        <p:attrNameLst>
                                          <p:attrName>style.visibility</p:attrName>
                                        </p:attrNameLst>
                                      </p:cBhvr>
                                      <p:to>
                                        <p:strVal val="visible"/>
                                      </p:to>
                                    </p:set>
                                    <p:animEffect transition="in" filter="strips(downRight)">
                                      <p:cBhvr>
                                        <p:cTn id="45" dur="500"/>
                                        <p:tgtEl>
                                          <p:spTgt spid="47"/>
                                        </p:tgtEl>
                                      </p:cBhvr>
                                    </p:animEffect>
                                  </p:childTnLst>
                                </p:cTn>
                              </p:par>
                            </p:childTnLst>
                          </p:cTn>
                        </p:par>
                      </p:childTnLst>
                    </p:cTn>
                  </p:par>
                  <p:par>
                    <p:cTn id="46" fill="hold">
                      <p:stCondLst>
                        <p:cond delay="indefinite"/>
                      </p:stCondLst>
                      <p:childTnLst>
                        <p:par>
                          <p:cTn id="47" fill="hold">
                            <p:stCondLst>
                              <p:cond delay="0"/>
                            </p:stCondLst>
                            <p:childTnLst>
                              <p:par>
                                <p:cTn id="48" presetID="29" presetClass="entr" presetSubtype="0" fill="hold" grpId="0" nodeType="clickEffect">
                                  <p:stCondLst>
                                    <p:cond delay="0"/>
                                  </p:stCondLst>
                                  <p:childTnLst>
                                    <p:set>
                                      <p:cBhvr>
                                        <p:cTn id="49" dur="1" fill="hold">
                                          <p:stCondLst>
                                            <p:cond delay="0"/>
                                          </p:stCondLst>
                                        </p:cTn>
                                        <p:tgtEl>
                                          <p:spTgt spid="48"/>
                                        </p:tgtEl>
                                        <p:attrNameLst>
                                          <p:attrName>style.visibility</p:attrName>
                                        </p:attrNameLst>
                                      </p:cBhvr>
                                      <p:to>
                                        <p:strVal val="visible"/>
                                      </p:to>
                                    </p:set>
                                    <p:anim calcmode="lin" valueType="num">
                                      <p:cBhvr>
                                        <p:cTn id="50" dur="1000" fill="hold"/>
                                        <p:tgtEl>
                                          <p:spTgt spid="48"/>
                                        </p:tgtEl>
                                        <p:attrNameLst>
                                          <p:attrName>ppt_x</p:attrName>
                                        </p:attrNameLst>
                                      </p:cBhvr>
                                      <p:tavLst>
                                        <p:tav tm="0">
                                          <p:val>
                                            <p:strVal val="#ppt_x-.2"/>
                                          </p:val>
                                        </p:tav>
                                        <p:tav tm="100000">
                                          <p:val>
                                            <p:strVal val="#ppt_x"/>
                                          </p:val>
                                        </p:tav>
                                      </p:tavLst>
                                    </p:anim>
                                    <p:anim calcmode="lin" valueType="num">
                                      <p:cBhvr>
                                        <p:cTn id="51" dur="1000" fill="hold"/>
                                        <p:tgtEl>
                                          <p:spTgt spid="48"/>
                                        </p:tgtEl>
                                        <p:attrNameLst>
                                          <p:attrName>ppt_y</p:attrName>
                                        </p:attrNameLst>
                                      </p:cBhvr>
                                      <p:tavLst>
                                        <p:tav tm="0">
                                          <p:val>
                                            <p:strVal val="#ppt_y"/>
                                          </p:val>
                                        </p:tav>
                                        <p:tav tm="100000">
                                          <p:val>
                                            <p:strVal val="#ppt_y"/>
                                          </p:val>
                                        </p:tav>
                                      </p:tavLst>
                                    </p:anim>
                                    <p:animEffect transition="in" filter="wipe(right)" prLst="gradientSize: 0.1">
                                      <p:cBhvr>
                                        <p:cTn id="52" dur="1000"/>
                                        <p:tgtEl>
                                          <p:spTgt spid="48"/>
                                        </p:tgtEl>
                                      </p:cBhvr>
                                    </p:animEffect>
                                  </p:childTnLst>
                                </p:cTn>
                              </p:par>
                            </p:childTnLst>
                          </p:cTn>
                        </p:par>
                        <p:par>
                          <p:cTn id="53" fill="hold">
                            <p:stCondLst>
                              <p:cond delay="1000"/>
                            </p:stCondLst>
                            <p:childTnLst>
                              <p:par>
                                <p:cTn id="54" presetID="18" presetClass="entr" presetSubtype="3" fill="hold" nodeType="afterEffect">
                                  <p:stCondLst>
                                    <p:cond delay="0"/>
                                  </p:stCondLst>
                                  <p:childTnLst>
                                    <p:set>
                                      <p:cBhvr>
                                        <p:cTn id="55" dur="1" fill="hold">
                                          <p:stCondLst>
                                            <p:cond delay="0"/>
                                          </p:stCondLst>
                                        </p:cTn>
                                        <p:tgtEl>
                                          <p:spTgt spid="40"/>
                                        </p:tgtEl>
                                        <p:attrNameLst>
                                          <p:attrName>style.visibility</p:attrName>
                                        </p:attrNameLst>
                                      </p:cBhvr>
                                      <p:to>
                                        <p:strVal val="visible"/>
                                      </p:to>
                                    </p:set>
                                    <p:animEffect transition="in" filter="strips(upRight)">
                                      <p:cBhvr>
                                        <p:cTn id="56" dur="500"/>
                                        <p:tgtEl>
                                          <p:spTgt spid="40"/>
                                        </p:tgtEl>
                                      </p:cBhvr>
                                    </p:animEffect>
                                  </p:childTnLst>
                                </p:cTn>
                              </p:par>
                              <p:par>
                                <p:cTn id="57" presetID="18" presetClass="entr" presetSubtype="3" fill="hold" grpId="0" nodeType="with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strips(upRight)">
                                      <p:cBhvr>
                                        <p:cTn id="59" dur="500"/>
                                        <p:tgtEl>
                                          <p:spTgt spid="46"/>
                                        </p:tgtEl>
                                      </p:cBhvr>
                                    </p:animEffect>
                                  </p:childTnLst>
                                </p:cTn>
                              </p:par>
                              <p:par>
                                <p:cTn id="60" presetID="18" presetClass="entr" presetSubtype="3" fill="hold" nodeType="withEffect">
                                  <p:stCondLst>
                                    <p:cond delay="0"/>
                                  </p:stCondLst>
                                  <p:childTnLst>
                                    <p:set>
                                      <p:cBhvr>
                                        <p:cTn id="61" dur="1" fill="hold">
                                          <p:stCondLst>
                                            <p:cond delay="0"/>
                                          </p:stCondLst>
                                        </p:cTn>
                                        <p:tgtEl>
                                          <p:spTgt spid="42"/>
                                        </p:tgtEl>
                                        <p:attrNameLst>
                                          <p:attrName>style.visibility</p:attrName>
                                        </p:attrNameLst>
                                      </p:cBhvr>
                                      <p:to>
                                        <p:strVal val="visible"/>
                                      </p:to>
                                    </p:set>
                                    <p:animEffect transition="in" filter="strips(upRight)">
                                      <p:cBhvr>
                                        <p:cTn id="62" dur="500"/>
                                        <p:tgtEl>
                                          <p:spTgt spid="42"/>
                                        </p:tgtEl>
                                      </p:cBhvr>
                                    </p:animEffect>
                                  </p:childTnLst>
                                </p:cTn>
                              </p:par>
                              <p:par>
                                <p:cTn id="63" presetID="18" presetClass="entr" presetSubtype="3" fill="hold" grpId="0" nodeType="withEffect">
                                  <p:stCondLst>
                                    <p:cond delay="0"/>
                                  </p:stCondLst>
                                  <p:childTnLst>
                                    <p:set>
                                      <p:cBhvr>
                                        <p:cTn id="64" dur="1" fill="hold">
                                          <p:stCondLst>
                                            <p:cond delay="0"/>
                                          </p:stCondLst>
                                        </p:cTn>
                                        <p:tgtEl>
                                          <p:spTgt spid="45"/>
                                        </p:tgtEl>
                                        <p:attrNameLst>
                                          <p:attrName>style.visibility</p:attrName>
                                        </p:attrNameLst>
                                      </p:cBhvr>
                                      <p:to>
                                        <p:strVal val="visible"/>
                                      </p:to>
                                    </p:set>
                                    <p:animEffect transition="in" filter="strips(upRight)">
                                      <p:cBhvr>
                                        <p:cTn id="65" dur="500"/>
                                        <p:tgtEl>
                                          <p:spTgt spid="45"/>
                                        </p:tgtEl>
                                      </p:cBhvr>
                                    </p:animEffect>
                                  </p:childTnLst>
                                </p:cTn>
                              </p:par>
                            </p:childTnLst>
                          </p:cTn>
                        </p:par>
                      </p:childTnLst>
                    </p:cTn>
                  </p:par>
                  <p:par>
                    <p:cTn id="66" fill="hold">
                      <p:stCondLst>
                        <p:cond delay="indefinite"/>
                      </p:stCondLst>
                      <p:childTnLst>
                        <p:par>
                          <p:cTn id="67" fill="hold">
                            <p:stCondLst>
                              <p:cond delay="0"/>
                            </p:stCondLst>
                            <p:childTnLst>
                              <p:par>
                                <p:cTn id="68" presetID="29" presetClass="entr" presetSubtype="0" fill="hold" grpId="0" nodeType="clickEffect">
                                  <p:stCondLst>
                                    <p:cond delay="0"/>
                                  </p:stCondLst>
                                  <p:childTnLst>
                                    <p:set>
                                      <p:cBhvr>
                                        <p:cTn id="69" dur="1" fill="hold">
                                          <p:stCondLst>
                                            <p:cond delay="0"/>
                                          </p:stCondLst>
                                        </p:cTn>
                                        <p:tgtEl>
                                          <p:spTgt spid="34"/>
                                        </p:tgtEl>
                                        <p:attrNameLst>
                                          <p:attrName>style.visibility</p:attrName>
                                        </p:attrNameLst>
                                      </p:cBhvr>
                                      <p:to>
                                        <p:strVal val="visible"/>
                                      </p:to>
                                    </p:set>
                                    <p:anim calcmode="lin" valueType="num">
                                      <p:cBhvr>
                                        <p:cTn id="70" dur="1000" fill="hold"/>
                                        <p:tgtEl>
                                          <p:spTgt spid="34"/>
                                        </p:tgtEl>
                                        <p:attrNameLst>
                                          <p:attrName>ppt_x</p:attrName>
                                        </p:attrNameLst>
                                      </p:cBhvr>
                                      <p:tavLst>
                                        <p:tav tm="0">
                                          <p:val>
                                            <p:strVal val="#ppt_x-.2"/>
                                          </p:val>
                                        </p:tav>
                                        <p:tav tm="100000">
                                          <p:val>
                                            <p:strVal val="#ppt_x"/>
                                          </p:val>
                                        </p:tav>
                                      </p:tavLst>
                                    </p:anim>
                                    <p:anim calcmode="lin" valueType="num">
                                      <p:cBhvr>
                                        <p:cTn id="71" dur="1000" fill="hold"/>
                                        <p:tgtEl>
                                          <p:spTgt spid="34"/>
                                        </p:tgtEl>
                                        <p:attrNameLst>
                                          <p:attrName>ppt_y</p:attrName>
                                        </p:attrNameLst>
                                      </p:cBhvr>
                                      <p:tavLst>
                                        <p:tav tm="0">
                                          <p:val>
                                            <p:strVal val="#ppt_y"/>
                                          </p:val>
                                        </p:tav>
                                        <p:tav tm="100000">
                                          <p:val>
                                            <p:strVal val="#ppt_y"/>
                                          </p:val>
                                        </p:tav>
                                      </p:tavLst>
                                    </p:anim>
                                    <p:animEffect transition="in" filter="wipe(right)" prLst="gradientSize: 0.1">
                                      <p:cBhvr>
                                        <p:cTn id="72" dur="1000"/>
                                        <p:tgtEl>
                                          <p:spTgt spid="34"/>
                                        </p:tgtEl>
                                      </p:cBhvr>
                                    </p:animEffect>
                                  </p:childTnLst>
                                </p:cTn>
                              </p:par>
                            </p:childTnLst>
                          </p:cTn>
                        </p:par>
                      </p:childTnLst>
                    </p:cTn>
                  </p:par>
                  <p:par>
                    <p:cTn id="73" fill="hold">
                      <p:stCondLst>
                        <p:cond delay="indefinite"/>
                      </p:stCondLst>
                      <p:childTnLst>
                        <p:par>
                          <p:cTn id="74" fill="hold">
                            <p:stCondLst>
                              <p:cond delay="0"/>
                            </p:stCondLst>
                            <p:childTnLst>
                              <p:par>
                                <p:cTn id="75" presetID="49" presetClass="entr" presetSubtype="0" decel="100000" fill="hold" nodeType="clickEffect">
                                  <p:stCondLst>
                                    <p:cond delay="0"/>
                                  </p:stCondLst>
                                  <p:childTnLst>
                                    <p:set>
                                      <p:cBhvr>
                                        <p:cTn id="76" dur="1" fill="hold">
                                          <p:stCondLst>
                                            <p:cond delay="0"/>
                                          </p:stCondLst>
                                        </p:cTn>
                                        <p:tgtEl>
                                          <p:spTgt spid="37"/>
                                        </p:tgtEl>
                                        <p:attrNameLst>
                                          <p:attrName>style.visibility</p:attrName>
                                        </p:attrNameLst>
                                      </p:cBhvr>
                                      <p:to>
                                        <p:strVal val="visible"/>
                                      </p:to>
                                    </p:set>
                                    <p:anim calcmode="lin" valueType="num">
                                      <p:cBhvr>
                                        <p:cTn id="77" dur="500" fill="hold"/>
                                        <p:tgtEl>
                                          <p:spTgt spid="37"/>
                                        </p:tgtEl>
                                        <p:attrNameLst>
                                          <p:attrName>ppt_w</p:attrName>
                                        </p:attrNameLst>
                                      </p:cBhvr>
                                      <p:tavLst>
                                        <p:tav tm="0">
                                          <p:val>
                                            <p:fltVal val="0"/>
                                          </p:val>
                                        </p:tav>
                                        <p:tav tm="100000">
                                          <p:val>
                                            <p:strVal val="#ppt_w"/>
                                          </p:val>
                                        </p:tav>
                                      </p:tavLst>
                                    </p:anim>
                                    <p:anim calcmode="lin" valueType="num">
                                      <p:cBhvr>
                                        <p:cTn id="78" dur="500" fill="hold"/>
                                        <p:tgtEl>
                                          <p:spTgt spid="37"/>
                                        </p:tgtEl>
                                        <p:attrNameLst>
                                          <p:attrName>ppt_h</p:attrName>
                                        </p:attrNameLst>
                                      </p:cBhvr>
                                      <p:tavLst>
                                        <p:tav tm="0">
                                          <p:val>
                                            <p:fltVal val="0"/>
                                          </p:val>
                                        </p:tav>
                                        <p:tav tm="100000">
                                          <p:val>
                                            <p:strVal val="#ppt_h"/>
                                          </p:val>
                                        </p:tav>
                                      </p:tavLst>
                                    </p:anim>
                                    <p:anim calcmode="lin" valueType="num">
                                      <p:cBhvr>
                                        <p:cTn id="79" dur="500" fill="hold"/>
                                        <p:tgtEl>
                                          <p:spTgt spid="37"/>
                                        </p:tgtEl>
                                        <p:attrNameLst>
                                          <p:attrName>style.rotation</p:attrName>
                                        </p:attrNameLst>
                                      </p:cBhvr>
                                      <p:tavLst>
                                        <p:tav tm="0">
                                          <p:val>
                                            <p:fltVal val="360"/>
                                          </p:val>
                                        </p:tav>
                                        <p:tav tm="100000">
                                          <p:val>
                                            <p:fltVal val="0"/>
                                          </p:val>
                                        </p:tav>
                                      </p:tavLst>
                                    </p:anim>
                                    <p:animEffect transition="in" filter="fade">
                                      <p:cBhvr>
                                        <p:cTn id="80" dur="500"/>
                                        <p:tgtEl>
                                          <p:spTgt spid="37"/>
                                        </p:tgtEl>
                                      </p:cBhvr>
                                    </p:animEffect>
                                  </p:childTnLst>
                                </p:cTn>
                              </p:par>
                            </p:childTnLst>
                          </p:cTn>
                        </p:par>
                      </p:childTnLst>
                    </p:cTn>
                  </p:par>
                  <p:par>
                    <p:cTn id="81" fill="hold">
                      <p:stCondLst>
                        <p:cond delay="indefinite"/>
                      </p:stCondLst>
                      <p:childTnLst>
                        <p:par>
                          <p:cTn id="82" fill="hold">
                            <p:stCondLst>
                              <p:cond delay="0"/>
                            </p:stCondLst>
                            <p:childTnLst>
                              <p:par>
                                <p:cTn id="83" presetID="29" presetClass="entr" presetSubtype="0" fill="hold" grpId="0" nodeType="clickEffect">
                                  <p:stCondLst>
                                    <p:cond delay="0"/>
                                  </p:stCondLst>
                                  <p:childTnLst>
                                    <p:set>
                                      <p:cBhvr>
                                        <p:cTn id="84" dur="1" fill="hold">
                                          <p:stCondLst>
                                            <p:cond delay="0"/>
                                          </p:stCondLst>
                                        </p:cTn>
                                        <p:tgtEl>
                                          <p:spTgt spid="35"/>
                                        </p:tgtEl>
                                        <p:attrNameLst>
                                          <p:attrName>style.visibility</p:attrName>
                                        </p:attrNameLst>
                                      </p:cBhvr>
                                      <p:to>
                                        <p:strVal val="visible"/>
                                      </p:to>
                                    </p:set>
                                    <p:anim calcmode="lin" valueType="num">
                                      <p:cBhvr>
                                        <p:cTn id="85" dur="1000" fill="hold"/>
                                        <p:tgtEl>
                                          <p:spTgt spid="35"/>
                                        </p:tgtEl>
                                        <p:attrNameLst>
                                          <p:attrName>ppt_x</p:attrName>
                                        </p:attrNameLst>
                                      </p:cBhvr>
                                      <p:tavLst>
                                        <p:tav tm="0">
                                          <p:val>
                                            <p:strVal val="#ppt_x-.2"/>
                                          </p:val>
                                        </p:tav>
                                        <p:tav tm="100000">
                                          <p:val>
                                            <p:strVal val="#ppt_x"/>
                                          </p:val>
                                        </p:tav>
                                      </p:tavLst>
                                    </p:anim>
                                    <p:anim calcmode="lin" valueType="num">
                                      <p:cBhvr>
                                        <p:cTn id="86" dur="1000" fill="hold"/>
                                        <p:tgtEl>
                                          <p:spTgt spid="35"/>
                                        </p:tgtEl>
                                        <p:attrNameLst>
                                          <p:attrName>ppt_y</p:attrName>
                                        </p:attrNameLst>
                                      </p:cBhvr>
                                      <p:tavLst>
                                        <p:tav tm="0">
                                          <p:val>
                                            <p:strVal val="#ppt_y"/>
                                          </p:val>
                                        </p:tav>
                                        <p:tav tm="100000">
                                          <p:val>
                                            <p:strVal val="#ppt_y"/>
                                          </p:val>
                                        </p:tav>
                                      </p:tavLst>
                                    </p:anim>
                                    <p:animEffect transition="in" filter="wipe(right)" prLst="gradientSize: 0.1">
                                      <p:cBhvr>
                                        <p:cTn id="87" dur="10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p:bldP spid="34" grpId="0"/>
      <p:bldP spid="35" grpId="0"/>
      <p:bldP spid="36" grpId="0" animBg="1"/>
      <p:bldP spid="38" grpId="0" animBg="1"/>
      <p:bldP spid="39" grpId="0" animBg="1"/>
      <p:bldP spid="43" grpId="0"/>
      <p:bldP spid="44" grpId="0"/>
      <p:bldP spid="45" grpId="0"/>
      <p:bldP spid="46" grpId="0"/>
      <p:bldP spid="47" grpId="0"/>
      <p:bldP spid="4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3"/>
          <p:cNvSpPr>
            <a:spLocks noChangeArrowheads="1"/>
          </p:cNvSpPr>
          <p:nvPr/>
        </p:nvSpPr>
        <p:spPr bwMode="auto">
          <a:xfrm>
            <a:off x="2569196" y="620713"/>
            <a:ext cx="453548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Gaya aksi-reaksi oleh benda </a:t>
            </a:r>
            <a:r>
              <a:rPr lang="en-US" altLang="id-ID" i="1"/>
              <a:t>m</a:t>
            </a:r>
            <a:r>
              <a:rPr lang="en-US" altLang="id-ID" baseline="-25000"/>
              <a:t>1</a:t>
            </a:r>
            <a:r>
              <a:rPr lang="en-US" altLang="id-ID"/>
              <a:t> dan </a:t>
            </a:r>
            <a:r>
              <a:rPr lang="en-US" altLang="id-ID" i="1"/>
              <a:t>m</a:t>
            </a:r>
            <a:r>
              <a:rPr lang="en-US" altLang="id-ID" baseline="-25000"/>
              <a:t>2</a:t>
            </a:r>
          </a:p>
        </p:txBody>
      </p:sp>
      <p:sp>
        <p:nvSpPr>
          <p:cNvPr id="31750" name="Rectangle 6"/>
          <p:cNvSpPr>
            <a:spLocks noChangeArrowheads="1"/>
          </p:cNvSpPr>
          <p:nvPr/>
        </p:nvSpPr>
        <p:spPr bwMode="auto">
          <a:xfrm>
            <a:off x="2567608" y="3141664"/>
            <a:ext cx="6983413"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Menurut Newton, benda kedua menderita gaya gravitasi </a:t>
            </a:r>
            <a:r>
              <a:rPr lang="en-US" altLang="id-ID" b="1"/>
              <a:t>F</a:t>
            </a:r>
            <a:r>
              <a:rPr lang="en-US" altLang="id-ID" baseline="-25000"/>
              <a:t>21</a:t>
            </a:r>
            <a:r>
              <a:rPr lang="en-US" altLang="id-ID"/>
              <a:t> karena tarikan benda pertama sehingga secara vektor gaya </a:t>
            </a:r>
            <a:r>
              <a:rPr lang="en-US" altLang="id-ID" b="1"/>
              <a:t>F</a:t>
            </a:r>
            <a:r>
              <a:rPr lang="en-US" altLang="id-ID" baseline="-25000"/>
              <a:t>21</a:t>
            </a:r>
            <a:r>
              <a:rPr lang="en-US" altLang="id-ID"/>
              <a:t> diberikan oleh</a:t>
            </a:r>
          </a:p>
        </p:txBody>
      </p:sp>
      <p:sp>
        <p:nvSpPr>
          <p:cNvPr id="31751" name="Rectangle 7"/>
          <p:cNvSpPr>
            <a:spLocks noChangeArrowheads="1"/>
          </p:cNvSpPr>
          <p:nvPr/>
        </p:nvSpPr>
        <p:spPr bwMode="auto">
          <a:xfrm>
            <a:off x="2569196" y="4797425"/>
            <a:ext cx="691197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Sebagai reaksinya, benda kedua akan menarik benda pertama dengan gaya </a:t>
            </a:r>
            <a:r>
              <a:rPr lang="en-US" altLang="id-ID" b="1"/>
              <a:t>F</a:t>
            </a:r>
            <a:r>
              <a:rPr lang="en-US" altLang="id-ID" baseline="-25000"/>
              <a:t>12</a:t>
            </a:r>
            <a:r>
              <a:rPr lang="en-US" altLang="id-ID"/>
              <a:t> yang diberikan oleh</a:t>
            </a:r>
            <a:endParaRPr lang="en-US" altLang="id-ID" baseline="30000">
              <a:sym typeface="Symbol" panose="05050102010706020507" pitchFamily="18" charset="2"/>
            </a:endParaRPr>
          </a:p>
        </p:txBody>
      </p:sp>
      <p:sp>
        <p:nvSpPr>
          <p:cNvPr id="31752" name="Rectangle 8"/>
          <p:cNvSpPr>
            <a:spLocks noChangeArrowheads="1"/>
          </p:cNvSpPr>
          <p:nvPr/>
        </p:nvSpPr>
        <p:spPr bwMode="auto">
          <a:xfrm>
            <a:off x="2712071" y="1125538"/>
            <a:ext cx="3240087" cy="1871662"/>
          </a:xfrm>
          <a:prstGeom prst="rect">
            <a:avLst/>
          </a:prstGeom>
          <a:solidFill>
            <a:srgbClr val="8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id-ID" altLang="id-ID"/>
          </a:p>
        </p:txBody>
      </p:sp>
      <p:graphicFrame>
        <p:nvGraphicFramePr>
          <p:cNvPr id="31753" name="Object 9"/>
          <p:cNvGraphicFramePr>
            <a:graphicFrameLocks noGrp="1" noChangeAspect="1"/>
          </p:cNvGraphicFramePr>
          <p:nvPr>
            <p:ph/>
            <p:extLst/>
          </p:nvPr>
        </p:nvGraphicFramePr>
        <p:xfrm>
          <a:off x="2712070" y="4154488"/>
          <a:ext cx="1439862" cy="569912"/>
        </p:xfrm>
        <a:graphic>
          <a:graphicData uri="http://schemas.openxmlformats.org/presentationml/2006/ole">
            <mc:AlternateContent xmlns:mc="http://schemas.openxmlformats.org/markup-compatibility/2006">
              <mc:Choice xmlns:v="urn:schemas-microsoft-com:vml" Requires="v">
                <p:oleObj spid="_x0000_s2060" name="Equation" r:id="rId3" imgW="1091880" imgH="431640" progId="Equation.3">
                  <p:embed/>
                </p:oleObj>
              </mc:Choice>
              <mc:Fallback>
                <p:oleObj name="Equation" r:id="rId3" imgW="1091880" imgH="431640" progId="Equation.3">
                  <p:embed/>
                  <p:pic>
                    <p:nvPicPr>
                      <p:cNvPr id="31753" name="Object 9"/>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12070" y="4154488"/>
                        <a:ext cx="1439862" cy="569912"/>
                      </a:xfrm>
                      <a:prstGeom prst="rect">
                        <a:avLst/>
                      </a:prstGeom>
                      <a:solidFill>
                        <a:schemeClr val="accent1"/>
                      </a:solidFill>
                      <a:ln>
                        <a:noFill/>
                      </a:ln>
                      <a:effectLst>
                        <a:outerShdw dist="107763" dir="27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31754" name="Oval 10"/>
          <p:cNvSpPr>
            <a:spLocks noChangeArrowheads="1"/>
          </p:cNvSpPr>
          <p:nvPr/>
        </p:nvSpPr>
        <p:spPr bwMode="auto">
          <a:xfrm>
            <a:off x="4042395" y="1319213"/>
            <a:ext cx="215900" cy="2159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id-ID" altLang="id-ID"/>
          </a:p>
        </p:txBody>
      </p:sp>
      <p:sp>
        <p:nvSpPr>
          <p:cNvPr id="31755" name="Oval 11"/>
          <p:cNvSpPr>
            <a:spLocks noChangeArrowheads="1"/>
          </p:cNvSpPr>
          <p:nvPr/>
        </p:nvSpPr>
        <p:spPr bwMode="auto">
          <a:xfrm>
            <a:off x="5604495" y="2305050"/>
            <a:ext cx="215900" cy="215900"/>
          </a:xfrm>
          <a:prstGeom prst="ellipse">
            <a:avLst/>
          </a:prstGeom>
          <a:solidFill>
            <a:schemeClr val="accent1"/>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id-ID" altLang="id-ID"/>
          </a:p>
        </p:txBody>
      </p:sp>
      <p:sp>
        <p:nvSpPr>
          <p:cNvPr id="31756" name="Line 12"/>
          <p:cNvSpPr>
            <a:spLocks noChangeShapeType="1"/>
          </p:cNvSpPr>
          <p:nvPr/>
        </p:nvSpPr>
        <p:spPr bwMode="auto">
          <a:xfrm flipV="1">
            <a:off x="2856532" y="1412876"/>
            <a:ext cx="1295400" cy="1439863"/>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id-ID"/>
          </a:p>
        </p:txBody>
      </p:sp>
      <p:sp>
        <p:nvSpPr>
          <p:cNvPr id="31757" name="Line 13"/>
          <p:cNvSpPr>
            <a:spLocks noChangeShapeType="1"/>
          </p:cNvSpPr>
          <p:nvPr/>
        </p:nvSpPr>
        <p:spPr bwMode="auto">
          <a:xfrm>
            <a:off x="4158283" y="1397000"/>
            <a:ext cx="569913" cy="36195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id-ID"/>
          </a:p>
        </p:txBody>
      </p:sp>
      <p:sp>
        <p:nvSpPr>
          <p:cNvPr id="31758" name="Line 14"/>
          <p:cNvSpPr>
            <a:spLocks noChangeShapeType="1"/>
          </p:cNvSpPr>
          <p:nvPr/>
        </p:nvSpPr>
        <p:spPr bwMode="auto">
          <a:xfrm flipV="1">
            <a:off x="2856533" y="2420938"/>
            <a:ext cx="2879725" cy="43180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id-ID"/>
          </a:p>
        </p:txBody>
      </p:sp>
      <p:sp>
        <p:nvSpPr>
          <p:cNvPr id="31759" name="Text Box 15"/>
          <p:cNvSpPr txBox="1">
            <a:spLocks noChangeArrowheads="1"/>
          </p:cNvSpPr>
          <p:nvPr/>
        </p:nvSpPr>
        <p:spPr bwMode="auto">
          <a:xfrm>
            <a:off x="3685207" y="1196976"/>
            <a:ext cx="40107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sz="1400" i="1">
                <a:solidFill>
                  <a:srgbClr val="FFFF00"/>
                </a:solidFill>
              </a:rPr>
              <a:t>m</a:t>
            </a:r>
            <a:r>
              <a:rPr lang="en-US" altLang="id-ID" sz="1400" baseline="-25000">
                <a:solidFill>
                  <a:srgbClr val="FFFF00"/>
                </a:solidFill>
              </a:rPr>
              <a:t>1</a:t>
            </a:r>
          </a:p>
        </p:txBody>
      </p:sp>
      <p:sp>
        <p:nvSpPr>
          <p:cNvPr id="31760" name="Text Box 16"/>
          <p:cNvSpPr txBox="1">
            <a:spLocks noChangeArrowheads="1"/>
          </p:cNvSpPr>
          <p:nvPr/>
        </p:nvSpPr>
        <p:spPr bwMode="auto">
          <a:xfrm>
            <a:off x="5448920" y="2492376"/>
            <a:ext cx="40107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sz="1400" i="1">
                <a:solidFill>
                  <a:srgbClr val="FFFF00"/>
                </a:solidFill>
              </a:rPr>
              <a:t>m</a:t>
            </a:r>
            <a:r>
              <a:rPr lang="en-US" altLang="id-ID" sz="1400" baseline="-25000">
                <a:solidFill>
                  <a:srgbClr val="FFFF00"/>
                </a:solidFill>
              </a:rPr>
              <a:t>2</a:t>
            </a:r>
          </a:p>
        </p:txBody>
      </p:sp>
      <p:sp>
        <p:nvSpPr>
          <p:cNvPr id="31761" name="Text Box 17"/>
          <p:cNvSpPr txBox="1">
            <a:spLocks noChangeArrowheads="1"/>
          </p:cNvSpPr>
          <p:nvPr/>
        </p:nvSpPr>
        <p:spPr bwMode="auto">
          <a:xfrm>
            <a:off x="4224957" y="2565401"/>
            <a:ext cx="32252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sz="1400" b="1">
                <a:solidFill>
                  <a:srgbClr val="FFFF00"/>
                </a:solidFill>
              </a:rPr>
              <a:t>r</a:t>
            </a:r>
            <a:r>
              <a:rPr lang="en-US" altLang="id-ID" sz="1400" baseline="-25000">
                <a:solidFill>
                  <a:srgbClr val="FFFF00"/>
                </a:solidFill>
              </a:rPr>
              <a:t>2</a:t>
            </a:r>
          </a:p>
        </p:txBody>
      </p:sp>
      <p:sp>
        <p:nvSpPr>
          <p:cNvPr id="31762" name="Text Box 18"/>
          <p:cNvSpPr txBox="1">
            <a:spLocks noChangeArrowheads="1"/>
          </p:cNvSpPr>
          <p:nvPr/>
        </p:nvSpPr>
        <p:spPr bwMode="auto">
          <a:xfrm>
            <a:off x="3216895" y="1844676"/>
            <a:ext cx="32252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sz="1400" b="1">
                <a:solidFill>
                  <a:srgbClr val="FFFF00"/>
                </a:solidFill>
              </a:rPr>
              <a:t>r</a:t>
            </a:r>
            <a:r>
              <a:rPr lang="en-US" altLang="id-ID" sz="1400" baseline="-25000">
                <a:solidFill>
                  <a:srgbClr val="FFFF00"/>
                </a:solidFill>
              </a:rPr>
              <a:t>1</a:t>
            </a:r>
          </a:p>
        </p:txBody>
      </p:sp>
      <p:sp>
        <p:nvSpPr>
          <p:cNvPr id="31764" name="Line 20"/>
          <p:cNvSpPr>
            <a:spLocks noChangeShapeType="1"/>
          </p:cNvSpPr>
          <p:nvPr/>
        </p:nvSpPr>
        <p:spPr bwMode="auto">
          <a:xfrm>
            <a:off x="5133008" y="2017713"/>
            <a:ext cx="569913" cy="361950"/>
          </a:xfrm>
          <a:prstGeom prst="line">
            <a:avLst/>
          </a:prstGeom>
          <a:noFill/>
          <a:ln w="28575">
            <a:solidFill>
              <a:schemeClr val="bg1"/>
            </a:solidFill>
            <a:round/>
            <a:headEnd type="triangle" w="med" len="med"/>
            <a:tailEnd/>
          </a:ln>
          <a:extLst>
            <a:ext uri="{909E8E84-426E-40DD-AFC4-6F175D3DCCD1}">
              <a14:hiddenFill xmlns:a14="http://schemas.microsoft.com/office/drawing/2010/main">
                <a:noFill/>
              </a14:hiddenFill>
            </a:ext>
          </a:extLst>
        </p:spPr>
        <p:txBody>
          <a:bodyPr/>
          <a:lstStyle/>
          <a:p>
            <a:endParaRPr lang="id-ID"/>
          </a:p>
        </p:txBody>
      </p:sp>
      <p:sp>
        <p:nvSpPr>
          <p:cNvPr id="31765" name="Line 21"/>
          <p:cNvSpPr>
            <a:spLocks noChangeShapeType="1"/>
          </p:cNvSpPr>
          <p:nvPr/>
        </p:nvSpPr>
        <p:spPr bwMode="auto">
          <a:xfrm>
            <a:off x="4728196" y="1763714"/>
            <a:ext cx="414337" cy="263525"/>
          </a:xfrm>
          <a:prstGeom prst="line">
            <a:avLst/>
          </a:prstGeom>
          <a:noFill/>
          <a:ln w="28575">
            <a:solidFill>
              <a:schemeClr val="bg1"/>
            </a:solidFill>
            <a:prstDash val="dash"/>
            <a:round/>
            <a:headEnd/>
            <a:tailEnd/>
          </a:ln>
          <a:extLst>
            <a:ext uri="{909E8E84-426E-40DD-AFC4-6F175D3DCCD1}">
              <a14:hiddenFill xmlns:a14="http://schemas.microsoft.com/office/drawing/2010/main">
                <a:noFill/>
              </a14:hiddenFill>
            </a:ext>
          </a:extLst>
        </p:spPr>
        <p:txBody>
          <a:bodyPr/>
          <a:lstStyle/>
          <a:p>
            <a:endParaRPr lang="id-ID"/>
          </a:p>
        </p:txBody>
      </p:sp>
      <p:sp>
        <p:nvSpPr>
          <p:cNvPr id="31766" name="Text Box 22"/>
          <p:cNvSpPr txBox="1">
            <a:spLocks noChangeArrowheads="1"/>
          </p:cNvSpPr>
          <p:nvPr/>
        </p:nvSpPr>
        <p:spPr bwMode="auto">
          <a:xfrm>
            <a:off x="4650407" y="1484313"/>
            <a:ext cx="50323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sz="1400" b="1">
                <a:solidFill>
                  <a:srgbClr val="FFFF00"/>
                </a:solidFill>
              </a:rPr>
              <a:t>F</a:t>
            </a:r>
            <a:r>
              <a:rPr lang="en-US" altLang="id-ID" sz="1400" baseline="-25000">
                <a:solidFill>
                  <a:srgbClr val="FFFF00"/>
                </a:solidFill>
              </a:rPr>
              <a:t>12</a:t>
            </a:r>
            <a:endParaRPr lang="en-US" altLang="id-ID" sz="1400" baseline="-25000">
              <a:solidFill>
                <a:srgbClr val="FFFF00"/>
              </a:solidFill>
              <a:sym typeface="Symbol" panose="05050102010706020507" pitchFamily="18" charset="2"/>
            </a:endParaRPr>
          </a:p>
        </p:txBody>
      </p:sp>
      <p:sp>
        <p:nvSpPr>
          <p:cNvPr id="31767" name="Text Box 23"/>
          <p:cNvSpPr txBox="1">
            <a:spLocks noChangeArrowheads="1"/>
          </p:cNvSpPr>
          <p:nvPr/>
        </p:nvSpPr>
        <p:spPr bwMode="auto">
          <a:xfrm>
            <a:off x="5233021" y="1773238"/>
            <a:ext cx="50323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sz="1400" b="1">
                <a:solidFill>
                  <a:srgbClr val="FFFF00"/>
                </a:solidFill>
              </a:rPr>
              <a:t>F</a:t>
            </a:r>
            <a:r>
              <a:rPr lang="en-US" altLang="id-ID" sz="1400" baseline="-25000">
                <a:solidFill>
                  <a:srgbClr val="FFFF00"/>
                </a:solidFill>
              </a:rPr>
              <a:t>21</a:t>
            </a:r>
            <a:endParaRPr lang="en-US" altLang="id-ID" sz="1400" baseline="-25000">
              <a:solidFill>
                <a:srgbClr val="FFFF00"/>
              </a:solidFill>
              <a:sym typeface="Symbol" panose="05050102010706020507" pitchFamily="18" charset="2"/>
            </a:endParaRPr>
          </a:p>
        </p:txBody>
      </p:sp>
      <p:graphicFrame>
        <p:nvGraphicFramePr>
          <p:cNvPr id="31768" name="Object 24"/>
          <p:cNvGraphicFramePr>
            <a:graphicFrameLocks noChangeAspect="1"/>
          </p:cNvGraphicFramePr>
          <p:nvPr>
            <p:extLst/>
          </p:nvPr>
        </p:nvGraphicFramePr>
        <p:xfrm>
          <a:off x="2658096" y="5567364"/>
          <a:ext cx="1493837" cy="598487"/>
        </p:xfrm>
        <a:graphic>
          <a:graphicData uri="http://schemas.openxmlformats.org/presentationml/2006/ole">
            <mc:AlternateContent xmlns:mc="http://schemas.openxmlformats.org/markup-compatibility/2006">
              <mc:Choice xmlns:v="urn:schemas-microsoft-com:vml" Requires="v">
                <p:oleObj spid="_x0000_s2061" name="Equation" r:id="rId5" imgW="1079280" imgH="431640" progId="Equation.3">
                  <p:embed/>
                </p:oleObj>
              </mc:Choice>
              <mc:Fallback>
                <p:oleObj name="Equation" r:id="rId5" imgW="1079280" imgH="431640" progId="Equation.3">
                  <p:embed/>
                  <p:pic>
                    <p:nvPicPr>
                      <p:cNvPr id="31768" name="Object 2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58096" y="5567364"/>
                        <a:ext cx="1493837" cy="598487"/>
                      </a:xfrm>
                      <a:prstGeom prst="rect">
                        <a:avLst/>
                      </a:prstGeom>
                      <a:solidFill>
                        <a:schemeClr val="accent1"/>
                      </a:solidFill>
                      <a:ln>
                        <a:noFill/>
                      </a:ln>
                      <a:effectLst>
                        <a:outerShdw dist="107763" dir="27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pic>
        <p:nvPicPr>
          <p:cNvPr id="23" name="Picture 14" descr="GOBAC~56">
            <a:hlinkClick r:id="rId7" action="ppaction://hlinksldjump"/>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2495600" y="6376988"/>
            <a:ext cx="1079500" cy="48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 name="Picture 13" descr="NEXTCLR">
            <a:hlinkClick r:id="" action="ppaction://hlinkshowjump?jump=nextslide"/>
          </p:cNvPr>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11007328" y="6430964"/>
            <a:ext cx="8493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AutoShape 5">
            <a:hlinkClick r:id="rId10" action="ppaction://hlinksldjump" highlightClick="1"/>
          </p:cNvPr>
          <p:cNvSpPr>
            <a:spLocks noChangeArrowheads="1"/>
          </p:cNvSpPr>
          <p:nvPr/>
        </p:nvSpPr>
        <p:spPr bwMode="auto">
          <a:xfrm>
            <a:off x="64257" y="980728"/>
            <a:ext cx="2083172" cy="504825"/>
          </a:xfrm>
          <a:prstGeom prst="actionButtonBlank">
            <a:avLst/>
          </a:prstGeom>
          <a:solidFill>
            <a:schemeClr val="tx1">
              <a:lumMod val="50000"/>
              <a:lumOff val="5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a:t>
            </a:r>
            <a:r>
              <a:rPr lang="en-US" altLang="id-ID" sz="1500" b="1" dirty="0" err="1" smtClean="0"/>
              <a:t>oleh</a:t>
            </a:r>
            <a:endParaRPr lang="id-ID" altLang="id-ID" sz="1500" b="1" dirty="0" smtClean="0"/>
          </a:p>
          <a:p>
            <a:pPr algn="ctr" eaLnBrk="1" hangingPunct="1"/>
            <a:r>
              <a:rPr lang="en-US" altLang="id-ID" sz="1500" b="1" dirty="0" smtClean="0"/>
              <a:t>Benda </a:t>
            </a:r>
            <a:r>
              <a:rPr lang="en-US" altLang="id-ID" sz="1500" b="1" dirty="0" err="1"/>
              <a:t>Titik</a:t>
            </a:r>
            <a:endParaRPr lang="en-US" altLang="id-ID" sz="1500" b="1" dirty="0"/>
          </a:p>
        </p:txBody>
      </p:sp>
      <p:sp>
        <p:nvSpPr>
          <p:cNvPr id="26" name="AutoShape 6">
            <a:hlinkClick r:id="rId11" action="ppaction://hlinksldjump" highlightClick="1"/>
          </p:cNvPr>
          <p:cNvSpPr>
            <a:spLocks noChangeArrowheads="1"/>
          </p:cNvSpPr>
          <p:nvPr/>
        </p:nvSpPr>
        <p:spPr bwMode="auto">
          <a:xfrm>
            <a:off x="64257" y="1610464"/>
            <a:ext cx="2083172" cy="783486"/>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Newton</a:t>
            </a:r>
            <a:endParaRPr lang="id-ID" altLang="id-ID" sz="1500" b="1" dirty="0" smtClean="0"/>
          </a:p>
          <a:p>
            <a:pPr algn="ctr" eaLnBrk="1" hangingPunct="1"/>
            <a:r>
              <a:rPr lang="en-US" altLang="id-ID" sz="1500" b="1" dirty="0" err="1" smtClean="0"/>
              <a:t>Menjelaskan</a:t>
            </a:r>
            <a:r>
              <a:rPr lang="en-US" altLang="id-ID" sz="1500" b="1" dirty="0" smtClean="0"/>
              <a:t> </a:t>
            </a:r>
            <a:endParaRPr lang="id-ID" altLang="id-ID" sz="1500" b="1" dirty="0" smtClean="0"/>
          </a:p>
          <a:p>
            <a:pPr algn="ctr" eaLnBrk="1" hangingPunct="1"/>
            <a:r>
              <a:rPr lang="en-US" altLang="id-ID" sz="1500" b="1" dirty="0" err="1" smtClean="0"/>
              <a:t>Hukum</a:t>
            </a:r>
            <a:r>
              <a:rPr lang="en-US" altLang="id-ID" sz="1500" b="1" dirty="0" smtClean="0"/>
              <a:t> </a:t>
            </a:r>
            <a:r>
              <a:rPr lang="en-US" altLang="id-ID" sz="1500" b="1" dirty="0"/>
              <a:t>Kepler</a:t>
            </a:r>
          </a:p>
        </p:txBody>
      </p:sp>
      <p:sp>
        <p:nvSpPr>
          <p:cNvPr id="27" name="AutoShape 7">
            <a:hlinkClick r:id="rId12" action="ppaction://hlinksldjump" highlightClick="1"/>
          </p:cNvPr>
          <p:cNvSpPr>
            <a:spLocks noChangeArrowheads="1"/>
          </p:cNvSpPr>
          <p:nvPr/>
        </p:nvSpPr>
        <p:spPr bwMode="auto">
          <a:xfrm>
            <a:off x="64257" y="25320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a:t>
            </a:r>
            <a:r>
              <a:rPr lang="en-US" altLang="id-ID" sz="1500" b="1" dirty="0" err="1"/>
              <a:t>oleh</a:t>
            </a:r>
            <a:r>
              <a:rPr lang="en-US" altLang="id-ID" sz="1500" b="1" dirty="0"/>
              <a:t> </a:t>
            </a:r>
            <a:endParaRPr lang="id-ID" altLang="id-ID" sz="1500" b="1" dirty="0" smtClean="0"/>
          </a:p>
          <a:p>
            <a:pPr algn="ctr" eaLnBrk="1" hangingPunct="1"/>
            <a:r>
              <a:rPr lang="en-US" altLang="id-ID" sz="1500" b="1" dirty="0" smtClean="0"/>
              <a:t>Benda-Benda </a:t>
            </a:r>
            <a:r>
              <a:rPr lang="en-US" altLang="id-ID" sz="1500" b="1" dirty="0" err="1"/>
              <a:t>Besar</a:t>
            </a:r>
            <a:endParaRPr lang="en-US" altLang="id-ID" sz="1500" b="1" dirty="0"/>
          </a:p>
        </p:txBody>
      </p:sp>
      <p:sp>
        <p:nvSpPr>
          <p:cNvPr id="28" name="AutoShape 8">
            <a:hlinkClick r:id="rId13" action="ppaction://hlinksldjump" highlightClick="1"/>
          </p:cNvPr>
          <p:cNvSpPr>
            <a:spLocks noChangeArrowheads="1"/>
          </p:cNvSpPr>
          <p:nvPr/>
        </p:nvSpPr>
        <p:spPr bwMode="auto">
          <a:xfrm>
            <a:off x="64257" y="31797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smtClean="0"/>
              <a:t>Medan </a:t>
            </a:r>
            <a:r>
              <a:rPr lang="en-US" altLang="id-ID" sz="1500" b="1" dirty="0" err="1"/>
              <a:t>Gravitasi</a:t>
            </a:r>
            <a:endParaRPr lang="en-US" altLang="id-ID" sz="1500" b="1" dirty="0"/>
          </a:p>
        </p:txBody>
      </p:sp>
      <p:sp>
        <p:nvSpPr>
          <p:cNvPr id="29" name="AutoShape 9">
            <a:hlinkClick r:id="rId14" action="ppaction://hlinksldjump" highlightClick="1"/>
          </p:cNvPr>
          <p:cNvSpPr>
            <a:spLocks noChangeArrowheads="1"/>
          </p:cNvSpPr>
          <p:nvPr/>
        </p:nvSpPr>
        <p:spPr bwMode="auto">
          <a:xfrm>
            <a:off x="64257" y="38274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smtClean="0"/>
              <a:t>Tenaga </a:t>
            </a:r>
            <a:r>
              <a:rPr lang="en-US" altLang="id-ID" sz="1500" b="1" dirty="0" err="1"/>
              <a:t>Potensial</a:t>
            </a:r>
            <a:r>
              <a:rPr lang="en-US" altLang="id-ID" sz="1500" b="1" dirty="0"/>
              <a:t> </a:t>
            </a:r>
            <a:endParaRPr lang="id-ID" altLang="id-ID" sz="1500" b="1" dirty="0" smtClean="0"/>
          </a:p>
          <a:p>
            <a:pPr algn="ctr" eaLnBrk="1" hangingPunct="1"/>
            <a:r>
              <a:rPr lang="en-US" altLang="id-ID" sz="1500" b="1" dirty="0" err="1" smtClean="0"/>
              <a:t>Gravitasi</a:t>
            </a:r>
            <a:endParaRPr lang="en-US" altLang="id-ID" sz="1500" b="1" dirty="0"/>
          </a:p>
        </p:txBody>
      </p:sp>
      <p:sp>
        <p:nvSpPr>
          <p:cNvPr id="30" name="AutoShape 10">
            <a:hlinkClick r:id="rId15" action="ppaction://hlinksldjump" highlightClick="1"/>
          </p:cNvPr>
          <p:cNvSpPr>
            <a:spLocks noChangeArrowheads="1"/>
          </p:cNvSpPr>
          <p:nvPr/>
        </p:nvSpPr>
        <p:spPr bwMode="auto">
          <a:xfrm>
            <a:off x="64257" y="4476774"/>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Mengorbitkan</a:t>
            </a:r>
            <a:r>
              <a:rPr lang="en-US" altLang="id-ID" sz="1500" b="1" dirty="0" smtClean="0"/>
              <a:t> </a:t>
            </a:r>
            <a:endParaRPr lang="id-ID" altLang="id-ID" sz="1500" b="1" dirty="0" smtClean="0"/>
          </a:p>
          <a:p>
            <a:pPr algn="ctr" eaLnBrk="1" hangingPunct="1"/>
            <a:r>
              <a:rPr lang="en-US" altLang="id-ID" sz="1500" b="1" dirty="0" err="1" smtClean="0"/>
              <a:t>Satelit</a:t>
            </a:r>
            <a:endParaRPr lang="en-US" altLang="id-ID" sz="1500" b="1" dirty="0"/>
          </a:p>
        </p:txBody>
      </p:sp>
      <p:sp>
        <p:nvSpPr>
          <p:cNvPr id="31" name="AutoShape 11">
            <a:hlinkClick r:id="rId16" action="ppaction://hlinksldjump" highlightClick="1"/>
          </p:cNvPr>
          <p:cNvSpPr>
            <a:spLocks noChangeArrowheads="1"/>
          </p:cNvSpPr>
          <p:nvPr/>
        </p:nvSpPr>
        <p:spPr bwMode="auto">
          <a:xfrm>
            <a:off x="64257" y="51228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Bandul</a:t>
            </a:r>
            <a:r>
              <a:rPr lang="en-US" altLang="id-ID" sz="1500" b="1" dirty="0" smtClean="0"/>
              <a:t> </a:t>
            </a:r>
            <a:endParaRPr lang="id-ID" altLang="id-ID" sz="1500" b="1" dirty="0" smtClean="0"/>
          </a:p>
          <a:p>
            <a:pPr algn="ctr" eaLnBrk="1" hangingPunct="1"/>
            <a:r>
              <a:rPr lang="en-US" altLang="id-ID" sz="1500" b="1" dirty="0" err="1" smtClean="0"/>
              <a:t>Matematis</a:t>
            </a:r>
            <a:endParaRPr lang="en-US" altLang="id-ID" sz="1500" b="1" dirty="0"/>
          </a:p>
        </p:txBody>
      </p:sp>
      <p:sp>
        <p:nvSpPr>
          <p:cNvPr id="32" name="AutoShape 12">
            <a:hlinkClick r:id="rId17" action="ppaction://hlinksldjump" highlightClick="1"/>
          </p:cNvPr>
          <p:cNvSpPr>
            <a:spLocks noChangeArrowheads="1"/>
          </p:cNvSpPr>
          <p:nvPr/>
        </p:nvSpPr>
        <p:spPr bwMode="auto">
          <a:xfrm>
            <a:off x="64257" y="57324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Hukum</a:t>
            </a:r>
            <a:r>
              <a:rPr lang="en-US" altLang="id-ID" sz="1500" b="1" dirty="0" smtClean="0"/>
              <a:t> Kepler</a:t>
            </a:r>
            <a:endParaRPr lang="en-US" altLang="id-ID" sz="1500" b="1" dirty="0"/>
          </a:p>
        </p:txBody>
      </p:sp>
      <p:sp>
        <p:nvSpPr>
          <p:cNvPr id="34" name="AutoShape 4">
            <a:hlinkClick r:id="rId7" action="ppaction://hlinksldjump" highlightClick="1"/>
          </p:cNvPr>
          <p:cNvSpPr>
            <a:spLocks noChangeArrowheads="1"/>
          </p:cNvSpPr>
          <p:nvPr/>
        </p:nvSpPr>
        <p:spPr bwMode="auto">
          <a:xfrm>
            <a:off x="256803" y="262061"/>
            <a:ext cx="1802680"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b="1" dirty="0" err="1"/>
              <a:t>Materi</a:t>
            </a:r>
            <a:endParaRPr lang="en-US" altLang="id-ID" b="1" dirty="0"/>
          </a:p>
        </p:txBody>
      </p:sp>
    </p:spTree>
    <p:extLst>
      <p:ext uri="{BB962C8B-B14F-4D97-AF65-F5344CB8AC3E}">
        <p14:creationId xmlns:p14="http://schemas.microsoft.com/office/powerpoint/2010/main" val="7041334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31747"/>
                                        </p:tgtEl>
                                        <p:attrNameLst>
                                          <p:attrName>style.visibility</p:attrName>
                                        </p:attrNameLst>
                                      </p:cBhvr>
                                      <p:to>
                                        <p:strVal val="visible"/>
                                      </p:to>
                                    </p:set>
                                    <p:anim from="(-#ppt_w/2)" to="(#ppt_x)" calcmode="lin" valueType="num">
                                      <p:cBhvr>
                                        <p:cTn id="7" dur="600" fill="hold">
                                          <p:stCondLst>
                                            <p:cond delay="0"/>
                                          </p:stCondLst>
                                        </p:cTn>
                                        <p:tgtEl>
                                          <p:spTgt spid="31747"/>
                                        </p:tgtEl>
                                        <p:attrNameLst>
                                          <p:attrName>ppt_x</p:attrName>
                                        </p:attrNameLst>
                                      </p:cBhvr>
                                    </p:anim>
                                    <p:anim from="0" to="-1.0" calcmode="lin" valueType="num">
                                      <p:cBhvr>
                                        <p:cTn id="8" dur="200" decel="50000" autoRev="1" fill="hold">
                                          <p:stCondLst>
                                            <p:cond delay="600"/>
                                          </p:stCondLst>
                                        </p:cTn>
                                        <p:tgtEl>
                                          <p:spTgt spid="31747"/>
                                        </p:tgtEl>
                                        <p:attrNameLst>
                                          <p:attrName>xshear</p:attrName>
                                        </p:attrNameLst>
                                      </p:cBhvr>
                                    </p:anim>
                                    <p:animScale>
                                      <p:cBhvr>
                                        <p:cTn id="9" dur="200" decel="100000" autoRev="1" fill="hold">
                                          <p:stCondLst>
                                            <p:cond delay="600"/>
                                          </p:stCondLst>
                                        </p:cTn>
                                        <p:tgtEl>
                                          <p:spTgt spid="31747"/>
                                        </p:tgtEl>
                                      </p:cBhvr>
                                      <p:from x="100000" y="100000"/>
                                      <p:to x="80000" y="100000"/>
                                    </p:animScale>
                                    <p:anim by="(#ppt_h/3+#ppt_w*0.1)" calcmode="lin" valueType="num">
                                      <p:cBhvr additive="sum">
                                        <p:cTn id="10" dur="200" decel="100000" autoRev="1" fill="hold">
                                          <p:stCondLst>
                                            <p:cond delay="600"/>
                                          </p:stCondLst>
                                        </p:cTn>
                                        <p:tgtEl>
                                          <p:spTgt spid="31747"/>
                                        </p:tgtEl>
                                        <p:attrNameLst>
                                          <p:attrName>ppt_x</p:attrName>
                                        </p:attrNameLst>
                                      </p:cBhvr>
                                    </p:anim>
                                  </p:childTnLst>
                                </p:cTn>
                              </p:par>
                              <p:par>
                                <p:cTn id="11" presetID="8" presetClass="entr" presetSubtype="16" fill="hold" grpId="0" nodeType="withEffect">
                                  <p:stCondLst>
                                    <p:cond delay="0"/>
                                  </p:stCondLst>
                                  <p:childTnLst>
                                    <p:set>
                                      <p:cBhvr>
                                        <p:cTn id="12" dur="1" fill="hold">
                                          <p:stCondLst>
                                            <p:cond delay="0"/>
                                          </p:stCondLst>
                                        </p:cTn>
                                        <p:tgtEl>
                                          <p:spTgt spid="31752"/>
                                        </p:tgtEl>
                                        <p:attrNameLst>
                                          <p:attrName>style.visibility</p:attrName>
                                        </p:attrNameLst>
                                      </p:cBhvr>
                                      <p:to>
                                        <p:strVal val="visible"/>
                                      </p:to>
                                    </p:set>
                                    <p:animEffect transition="in" filter="diamond(in)">
                                      <p:cBhvr>
                                        <p:cTn id="13" dur="2000"/>
                                        <p:tgtEl>
                                          <p:spTgt spid="31752"/>
                                        </p:tgtEl>
                                      </p:cBhvr>
                                    </p:animEffect>
                                  </p:childTnLst>
                                </p:cTn>
                              </p:par>
                              <p:par>
                                <p:cTn id="14" presetID="23" presetClass="entr" presetSubtype="16" fill="hold" grpId="0" nodeType="withEffect">
                                  <p:stCondLst>
                                    <p:cond delay="0"/>
                                  </p:stCondLst>
                                  <p:childTnLst>
                                    <p:set>
                                      <p:cBhvr>
                                        <p:cTn id="15" dur="1" fill="hold">
                                          <p:stCondLst>
                                            <p:cond delay="0"/>
                                          </p:stCondLst>
                                        </p:cTn>
                                        <p:tgtEl>
                                          <p:spTgt spid="31754"/>
                                        </p:tgtEl>
                                        <p:attrNameLst>
                                          <p:attrName>style.visibility</p:attrName>
                                        </p:attrNameLst>
                                      </p:cBhvr>
                                      <p:to>
                                        <p:strVal val="visible"/>
                                      </p:to>
                                    </p:set>
                                    <p:anim calcmode="lin" valueType="num">
                                      <p:cBhvr>
                                        <p:cTn id="16" dur="500" fill="hold"/>
                                        <p:tgtEl>
                                          <p:spTgt spid="31754"/>
                                        </p:tgtEl>
                                        <p:attrNameLst>
                                          <p:attrName>ppt_w</p:attrName>
                                        </p:attrNameLst>
                                      </p:cBhvr>
                                      <p:tavLst>
                                        <p:tav tm="0">
                                          <p:val>
                                            <p:fltVal val="0"/>
                                          </p:val>
                                        </p:tav>
                                        <p:tav tm="100000">
                                          <p:val>
                                            <p:strVal val="#ppt_w"/>
                                          </p:val>
                                        </p:tav>
                                      </p:tavLst>
                                    </p:anim>
                                    <p:anim calcmode="lin" valueType="num">
                                      <p:cBhvr>
                                        <p:cTn id="17" dur="500" fill="hold"/>
                                        <p:tgtEl>
                                          <p:spTgt spid="31754"/>
                                        </p:tgtEl>
                                        <p:attrNameLst>
                                          <p:attrName>ppt_h</p:attrName>
                                        </p:attrNameLst>
                                      </p:cBhvr>
                                      <p:tavLst>
                                        <p:tav tm="0">
                                          <p:val>
                                            <p:fltVal val="0"/>
                                          </p:val>
                                        </p:tav>
                                        <p:tav tm="100000">
                                          <p:val>
                                            <p:strVal val="#ppt_h"/>
                                          </p:val>
                                        </p:tav>
                                      </p:tavLst>
                                    </p:anim>
                                  </p:childTnLst>
                                </p:cTn>
                              </p:par>
                              <p:par>
                                <p:cTn id="18" presetID="23" presetClass="entr" presetSubtype="16" fill="hold" grpId="0" nodeType="withEffect">
                                  <p:stCondLst>
                                    <p:cond delay="0"/>
                                  </p:stCondLst>
                                  <p:childTnLst>
                                    <p:set>
                                      <p:cBhvr>
                                        <p:cTn id="19" dur="1" fill="hold">
                                          <p:stCondLst>
                                            <p:cond delay="0"/>
                                          </p:stCondLst>
                                        </p:cTn>
                                        <p:tgtEl>
                                          <p:spTgt spid="31759"/>
                                        </p:tgtEl>
                                        <p:attrNameLst>
                                          <p:attrName>style.visibility</p:attrName>
                                        </p:attrNameLst>
                                      </p:cBhvr>
                                      <p:to>
                                        <p:strVal val="visible"/>
                                      </p:to>
                                    </p:set>
                                    <p:anim calcmode="lin" valueType="num">
                                      <p:cBhvr>
                                        <p:cTn id="20" dur="500" fill="hold"/>
                                        <p:tgtEl>
                                          <p:spTgt spid="31759"/>
                                        </p:tgtEl>
                                        <p:attrNameLst>
                                          <p:attrName>ppt_w</p:attrName>
                                        </p:attrNameLst>
                                      </p:cBhvr>
                                      <p:tavLst>
                                        <p:tav tm="0">
                                          <p:val>
                                            <p:fltVal val="0"/>
                                          </p:val>
                                        </p:tav>
                                        <p:tav tm="100000">
                                          <p:val>
                                            <p:strVal val="#ppt_w"/>
                                          </p:val>
                                        </p:tav>
                                      </p:tavLst>
                                    </p:anim>
                                    <p:anim calcmode="lin" valueType="num">
                                      <p:cBhvr>
                                        <p:cTn id="21" dur="500" fill="hold"/>
                                        <p:tgtEl>
                                          <p:spTgt spid="31759"/>
                                        </p:tgtEl>
                                        <p:attrNameLst>
                                          <p:attrName>ppt_h</p:attrName>
                                        </p:attrNameLst>
                                      </p:cBhvr>
                                      <p:tavLst>
                                        <p:tav tm="0">
                                          <p:val>
                                            <p:fltVal val="0"/>
                                          </p:val>
                                        </p:tav>
                                        <p:tav tm="100000">
                                          <p:val>
                                            <p:strVal val="#ppt_h"/>
                                          </p:val>
                                        </p:tav>
                                      </p:tavLst>
                                    </p:anim>
                                  </p:childTnLst>
                                </p:cTn>
                              </p:par>
                              <p:par>
                                <p:cTn id="22" presetID="23" presetClass="entr" presetSubtype="16" fill="hold" grpId="0" nodeType="withEffect">
                                  <p:stCondLst>
                                    <p:cond delay="0"/>
                                  </p:stCondLst>
                                  <p:childTnLst>
                                    <p:set>
                                      <p:cBhvr>
                                        <p:cTn id="23" dur="1" fill="hold">
                                          <p:stCondLst>
                                            <p:cond delay="0"/>
                                          </p:stCondLst>
                                        </p:cTn>
                                        <p:tgtEl>
                                          <p:spTgt spid="31755"/>
                                        </p:tgtEl>
                                        <p:attrNameLst>
                                          <p:attrName>style.visibility</p:attrName>
                                        </p:attrNameLst>
                                      </p:cBhvr>
                                      <p:to>
                                        <p:strVal val="visible"/>
                                      </p:to>
                                    </p:set>
                                    <p:anim calcmode="lin" valueType="num">
                                      <p:cBhvr>
                                        <p:cTn id="24" dur="500" fill="hold"/>
                                        <p:tgtEl>
                                          <p:spTgt spid="31755"/>
                                        </p:tgtEl>
                                        <p:attrNameLst>
                                          <p:attrName>ppt_w</p:attrName>
                                        </p:attrNameLst>
                                      </p:cBhvr>
                                      <p:tavLst>
                                        <p:tav tm="0">
                                          <p:val>
                                            <p:fltVal val="0"/>
                                          </p:val>
                                        </p:tav>
                                        <p:tav tm="100000">
                                          <p:val>
                                            <p:strVal val="#ppt_w"/>
                                          </p:val>
                                        </p:tav>
                                      </p:tavLst>
                                    </p:anim>
                                    <p:anim calcmode="lin" valueType="num">
                                      <p:cBhvr>
                                        <p:cTn id="25" dur="500" fill="hold"/>
                                        <p:tgtEl>
                                          <p:spTgt spid="31755"/>
                                        </p:tgtEl>
                                        <p:attrNameLst>
                                          <p:attrName>ppt_h</p:attrName>
                                        </p:attrNameLst>
                                      </p:cBhvr>
                                      <p:tavLst>
                                        <p:tav tm="0">
                                          <p:val>
                                            <p:fltVal val="0"/>
                                          </p:val>
                                        </p:tav>
                                        <p:tav tm="100000">
                                          <p:val>
                                            <p:strVal val="#ppt_h"/>
                                          </p:val>
                                        </p:tav>
                                      </p:tavLst>
                                    </p:anim>
                                  </p:childTnLst>
                                </p:cTn>
                              </p:par>
                              <p:par>
                                <p:cTn id="26" presetID="23" presetClass="entr" presetSubtype="16" fill="hold" grpId="0" nodeType="withEffect">
                                  <p:stCondLst>
                                    <p:cond delay="0"/>
                                  </p:stCondLst>
                                  <p:childTnLst>
                                    <p:set>
                                      <p:cBhvr>
                                        <p:cTn id="27" dur="1" fill="hold">
                                          <p:stCondLst>
                                            <p:cond delay="0"/>
                                          </p:stCondLst>
                                        </p:cTn>
                                        <p:tgtEl>
                                          <p:spTgt spid="31760"/>
                                        </p:tgtEl>
                                        <p:attrNameLst>
                                          <p:attrName>style.visibility</p:attrName>
                                        </p:attrNameLst>
                                      </p:cBhvr>
                                      <p:to>
                                        <p:strVal val="visible"/>
                                      </p:to>
                                    </p:set>
                                    <p:anim calcmode="lin" valueType="num">
                                      <p:cBhvr>
                                        <p:cTn id="28" dur="500" fill="hold"/>
                                        <p:tgtEl>
                                          <p:spTgt spid="31760"/>
                                        </p:tgtEl>
                                        <p:attrNameLst>
                                          <p:attrName>ppt_w</p:attrName>
                                        </p:attrNameLst>
                                      </p:cBhvr>
                                      <p:tavLst>
                                        <p:tav tm="0">
                                          <p:val>
                                            <p:fltVal val="0"/>
                                          </p:val>
                                        </p:tav>
                                        <p:tav tm="100000">
                                          <p:val>
                                            <p:strVal val="#ppt_w"/>
                                          </p:val>
                                        </p:tav>
                                      </p:tavLst>
                                    </p:anim>
                                    <p:anim calcmode="lin" valueType="num">
                                      <p:cBhvr>
                                        <p:cTn id="29" dur="500" fill="hold"/>
                                        <p:tgtEl>
                                          <p:spTgt spid="31760"/>
                                        </p:tgtEl>
                                        <p:attrNameLst>
                                          <p:attrName>ppt_h</p:attrName>
                                        </p:attrNameLst>
                                      </p:cBhvr>
                                      <p:tavLst>
                                        <p:tav tm="0">
                                          <p:val>
                                            <p:fltVal val="0"/>
                                          </p:val>
                                        </p:tav>
                                        <p:tav tm="100000">
                                          <p:val>
                                            <p:strVal val="#ppt_h"/>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29" presetClass="entr" presetSubtype="0" fill="hold" grpId="0" nodeType="clickEffect">
                                  <p:stCondLst>
                                    <p:cond delay="0"/>
                                  </p:stCondLst>
                                  <p:childTnLst>
                                    <p:set>
                                      <p:cBhvr>
                                        <p:cTn id="33" dur="1" fill="hold">
                                          <p:stCondLst>
                                            <p:cond delay="0"/>
                                          </p:stCondLst>
                                        </p:cTn>
                                        <p:tgtEl>
                                          <p:spTgt spid="31750"/>
                                        </p:tgtEl>
                                        <p:attrNameLst>
                                          <p:attrName>style.visibility</p:attrName>
                                        </p:attrNameLst>
                                      </p:cBhvr>
                                      <p:to>
                                        <p:strVal val="visible"/>
                                      </p:to>
                                    </p:set>
                                    <p:anim calcmode="lin" valueType="num">
                                      <p:cBhvr>
                                        <p:cTn id="34" dur="1000" fill="hold"/>
                                        <p:tgtEl>
                                          <p:spTgt spid="31750"/>
                                        </p:tgtEl>
                                        <p:attrNameLst>
                                          <p:attrName>ppt_x</p:attrName>
                                        </p:attrNameLst>
                                      </p:cBhvr>
                                      <p:tavLst>
                                        <p:tav tm="0">
                                          <p:val>
                                            <p:strVal val="#ppt_x-.2"/>
                                          </p:val>
                                        </p:tav>
                                        <p:tav tm="100000">
                                          <p:val>
                                            <p:strVal val="#ppt_x"/>
                                          </p:val>
                                        </p:tav>
                                      </p:tavLst>
                                    </p:anim>
                                    <p:anim calcmode="lin" valueType="num">
                                      <p:cBhvr>
                                        <p:cTn id="35" dur="1000" fill="hold"/>
                                        <p:tgtEl>
                                          <p:spTgt spid="31750"/>
                                        </p:tgtEl>
                                        <p:attrNameLst>
                                          <p:attrName>ppt_y</p:attrName>
                                        </p:attrNameLst>
                                      </p:cBhvr>
                                      <p:tavLst>
                                        <p:tav tm="0">
                                          <p:val>
                                            <p:strVal val="#ppt_y"/>
                                          </p:val>
                                        </p:tav>
                                        <p:tav tm="100000">
                                          <p:val>
                                            <p:strVal val="#ppt_y"/>
                                          </p:val>
                                        </p:tav>
                                      </p:tavLst>
                                    </p:anim>
                                    <p:animEffect transition="in" filter="wipe(right)" prLst="gradientSize: 0.1">
                                      <p:cBhvr>
                                        <p:cTn id="36" dur="1000"/>
                                        <p:tgtEl>
                                          <p:spTgt spid="31750"/>
                                        </p:tgtEl>
                                      </p:cBhvr>
                                    </p:animEffect>
                                  </p:childTnLst>
                                </p:cTn>
                              </p:par>
                            </p:childTnLst>
                          </p:cTn>
                        </p:par>
                        <p:par>
                          <p:cTn id="37" fill="hold" nodeType="afterGroup">
                            <p:stCondLst>
                              <p:cond delay="1000"/>
                            </p:stCondLst>
                            <p:childTnLst>
                              <p:par>
                                <p:cTn id="38" presetID="18" presetClass="entr" presetSubtype="9" fill="hold" nodeType="afterEffect">
                                  <p:stCondLst>
                                    <p:cond delay="0"/>
                                  </p:stCondLst>
                                  <p:childTnLst>
                                    <p:set>
                                      <p:cBhvr>
                                        <p:cTn id="39" dur="1" fill="hold">
                                          <p:stCondLst>
                                            <p:cond delay="0"/>
                                          </p:stCondLst>
                                        </p:cTn>
                                        <p:tgtEl>
                                          <p:spTgt spid="31764"/>
                                        </p:tgtEl>
                                        <p:attrNameLst>
                                          <p:attrName>style.visibility</p:attrName>
                                        </p:attrNameLst>
                                      </p:cBhvr>
                                      <p:to>
                                        <p:strVal val="visible"/>
                                      </p:to>
                                    </p:set>
                                    <p:animEffect transition="in" filter="strips(upLeft)">
                                      <p:cBhvr>
                                        <p:cTn id="40" dur="500"/>
                                        <p:tgtEl>
                                          <p:spTgt spid="31764"/>
                                        </p:tgtEl>
                                      </p:cBhvr>
                                    </p:animEffect>
                                  </p:childTnLst>
                                </p:cTn>
                              </p:par>
                              <p:par>
                                <p:cTn id="41" presetID="18" presetClass="entr" presetSubtype="9" fill="hold" grpId="0" nodeType="withEffect">
                                  <p:stCondLst>
                                    <p:cond delay="0"/>
                                  </p:stCondLst>
                                  <p:childTnLst>
                                    <p:set>
                                      <p:cBhvr>
                                        <p:cTn id="42" dur="1" fill="hold">
                                          <p:stCondLst>
                                            <p:cond delay="0"/>
                                          </p:stCondLst>
                                        </p:cTn>
                                        <p:tgtEl>
                                          <p:spTgt spid="31767"/>
                                        </p:tgtEl>
                                        <p:attrNameLst>
                                          <p:attrName>style.visibility</p:attrName>
                                        </p:attrNameLst>
                                      </p:cBhvr>
                                      <p:to>
                                        <p:strVal val="visible"/>
                                      </p:to>
                                    </p:set>
                                    <p:animEffect transition="in" filter="strips(upLeft)">
                                      <p:cBhvr>
                                        <p:cTn id="43" dur="500"/>
                                        <p:tgtEl>
                                          <p:spTgt spid="31767"/>
                                        </p:tgtEl>
                                      </p:cBhvr>
                                    </p:animEffect>
                                  </p:childTnLst>
                                </p:cTn>
                              </p:par>
                              <p:par>
                                <p:cTn id="44" presetID="18" presetClass="entr" presetSubtype="6" fill="hold" nodeType="withEffect">
                                  <p:stCondLst>
                                    <p:cond delay="0"/>
                                  </p:stCondLst>
                                  <p:childTnLst>
                                    <p:set>
                                      <p:cBhvr>
                                        <p:cTn id="45" dur="1" fill="hold">
                                          <p:stCondLst>
                                            <p:cond delay="0"/>
                                          </p:stCondLst>
                                        </p:cTn>
                                        <p:tgtEl>
                                          <p:spTgt spid="31757"/>
                                        </p:tgtEl>
                                        <p:attrNameLst>
                                          <p:attrName>style.visibility</p:attrName>
                                        </p:attrNameLst>
                                      </p:cBhvr>
                                      <p:to>
                                        <p:strVal val="visible"/>
                                      </p:to>
                                    </p:set>
                                    <p:animEffect transition="in" filter="strips(downRight)">
                                      <p:cBhvr>
                                        <p:cTn id="46" dur="500"/>
                                        <p:tgtEl>
                                          <p:spTgt spid="31757"/>
                                        </p:tgtEl>
                                      </p:cBhvr>
                                    </p:animEffect>
                                  </p:childTnLst>
                                </p:cTn>
                              </p:par>
                              <p:par>
                                <p:cTn id="47" presetID="18" presetClass="entr" presetSubtype="6" fill="hold" grpId="0" nodeType="withEffect">
                                  <p:stCondLst>
                                    <p:cond delay="0"/>
                                  </p:stCondLst>
                                  <p:childTnLst>
                                    <p:set>
                                      <p:cBhvr>
                                        <p:cTn id="48" dur="1" fill="hold">
                                          <p:stCondLst>
                                            <p:cond delay="0"/>
                                          </p:stCondLst>
                                        </p:cTn>
                                        <p:tgtEl>
                                          <p:spTgt spid="31766"/>
                                        </p:tgtEl>
                                        <p:attrNameLst>
                                          <p:attrName>style.visibility</p:attrName>
                                        </p:attrNameLst>
                                      </p:cBhvr>
                                      <p:to>
                                        <p:strVal val="visible"/>
                                      </p:to>
                                    </p:set>
                                    <p:animEffect transition="in" filter="strips(downRight)">
                                      <p:cBhvr>
                                        <p:cTn id="49" dur="500"/>
                                        <p:tgtEl>
                                          <p:spTgt spid="31766"/>
                                        </p:tgtEl>
                                      </p:cBhvr>
                                    </p:animEffect>
                                  </p:childTnLst>
                                </p:cTn>
                              </p:par>
                              <p:par>
                                <p:cTn id="50" presetID="18" presetClass="entr" presetSubtype="9" fill="hold" nodeType="withEffect">
                                  <p:stCondLst>
                                    <p:cond delay="0"/>
                                  </p:stCondLst>
                                  <p:childTnLst>
                                    <p:set>
                                      <p:cBhvr>
                                        <p:cTn id="51" dur="1" fill="hold">
                                          <p:stCondLst>
                                            <p:cond delay="0"/>
                                          </p:stCondLst>
                                        </p:cTn>
                                        <p:tgtEl>
                                          <p:spTgt spid="31765"/>
                                        </p:tgtEl>
                                        <p:attrNameLst>
                                          <p:attrName>style.visibility</p:attrName>
                                        </p:attrNameLst>
                                      </p:cBhvr>
                                      <p:to>
                                        <p:strVal val="visible"/>
                                      </p:to>
                                    </p:set>
                                    <p:animEffect transition="in" filter="strips(upLeft)">
                                      <p:cBhvr>
                                        <p:cTn id="52" dur="500"/>
                                        <p:tgtEl>
                                          <p:spTgt spid="31765"/>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8" presetClass="entr" presetSubtype="3" fill="hold" nodeType="clickEffect">
                                  <p:stCondLst>
                                    <p:cond delay="0"/>
                                  </p:stCondLst>
                                  <p:childTnLst>
                                    <p:set>
                                      <p:cBhvr>
                                        <p:cTn id="56" dur="1" fill="hold">
                                          <p:stCondLst>
                                            <p:cond delay="0"/>
                                          </p:stCondLst>
                                        </p:cTn>
                                        <p:tgtEl>
                                          <p:spTgt spid="31756"/>
                                        </p:tgtEl>
                                        <p:attrNameLst>
                                          <p:attrName>style.visibility</p:attrName>
                                        </p:attrNameLst>
                                      </p:cBhvr>
                                      <p:to>
                                        <p:strVal val="visible"/>
                                      </p:to>
                                    </p:set>
                                    <p:animEffect transition="in" filter="strips(upRight)">
                                      <p:cBhvr>
                                        <p:cTn id="57" dur="500"/>
                                        <p:tgtEl>
                                          <p:spTgt spid="31756"/>
                                        </p:tgtEl>
                                      </p:cBhvr>
                                    </p:animEffect>
                                  </p:childTnLst>
                                </p:cTn>
                              </p:par>
                              <p:par>
                                <p:cTn id="58" presetID="18" presetClass="entr" presetSubtype="3" fill="hold" grpId="0" nodeType="withEffect">
                                  <p:stCondLst>
                                    <p:cond delay="0"/>
                                  </p:stCondLst>
                                  <p:childTnLst>
                                    <p:set>
                                      <p:cBhvr>
                                        <p:cTn id="59" dur="1" fill="hold">
                                          <p:stCondLst>
                                            <p:cond delay="0"/>
                                          </p:stCondLst>
                                        </p:cTn>
                                        <p:tgtEl>
                                          <p:spTgt spid="31762"/>
                                        </p:tgtEl>
                                        <p:attrNameLst>
                                          <p:attrName>style.visibility</p:attrName>
                                        </p:attrNameLst>
                                      </p:cBhvr>
                                      <p:to>
                                        <p:strVal val="visible"/>
                                      </p:to>
                                    </p:set>
                                    <p:animEffect transition="in" filter="strips(upRight)">
                                      <p:cBhvr>
                                        <p:cTn id="60" dur="500"/>
                                        <p:tgtEl>
                                          <p:spTgt spid="31762"/>
                                        </p:tgtEl>
                                      </p:cBhvr>
                                    </p:animEffect>
                                  </p:childTnLst>
                                </p:cTn>
                              </p:par>
                              <p:par>
                                <p:cTn id="61" presetID="18" presetClass="entr" presetSubtype="3" fill="hold" nodeType="withEffect">
                                  <p:stCondLst>
                                    <p:cond delay="0"/>
                                  </p:stCondLst>
                                  <p:childTnLst>
                                    <p:set>
                                      <p:cBhvr>
                                        <p:cTn id="62" dur="1" fill="hold">
                                          <p:stCondLst>
                                            <p:cond delay="0"/>
                                          </p:stCondLst>
                                        </p:cTn>
                                        <p:tgtEl>
                                          <p:spTgt spid="31758"/>
                                        </p:tgtEl>
                                        <p:attrNameLst>
                                          <p:attrName>style.visibility</p:attrName>
                                        </p:attrNameLst>
                                      </p:cBhvr>
                                      <p:to>
                                        <p:strVal val="visible"/>
                                      </p:to>
                                    </p:set>
                                    <p:animEffect transition="in" filter="strips(upRight)">
                                      <p:cBhvr>
                                        <p:cTn id="63" dur="500"/>
                                        <p:tgtEl>
                                          <p:spTgt spid="31758"/>
                                        </p:tgtEl>
                                      </p:cBhvr>
                                    </p:animEffect>
                                  </p:childTnLst>
                                </p:cTn>
                              </p:par>
                              <p:par>
                                <p:cTn id="64" presetID="18" presetClass="entr" presetSubtype="3" fill="hold" grpId="0" nodeType="withEffect">
                                  <p:stCondLst>
                                    <p:cond delay="0"/>
                                  </p:stCondLst>
                                  <p:childTnLst>
                                    <p:set>
                                      <p:cBhvr>
                                        <p:cTn id="65" dur="1" fill="hold">
                                          <p:stCondLst>
                                            <p:cond delay="0"/>
                                          </p:stCondLst>
                                        </p:cTn>
                                        <p:tgtEl>
                                          <p:spTgt spid="31761"/>
                                        </p:tgtEl>
                                        <p:attrNameLst>
                                          <p:attrName>style.visibility</p:attrName>
                                        </p:attrNameLst>
                                      </p:cBhvr>
                                      <p:to>
                                        <p:strVal val="visible"/>
                                      </p:to>
                                    </p:set>
                                    <p:animEffect transition="in" filter="strips(upRight)">
                                      <p:cBhvr>
                                        <p:cTn id="66" dur="500"/>
                                        <p:tgtEl>
                                          <p:spTgt spid="31761"/>
                                        </p:tgtEl>
                                      </p:cBhvr>
                                    </p:animEffect>
                                  </p:childTnLst>
                                </p:cTn>
                              </p:par>
                            </p:childTnLst>
                          </p:cTn>
                        </p:par>
                        <p:par>
                          <p:cTn id="67" fill="hold" nodeType="afterGroup">
                            <p:stCondLst>
                              <p:cond delay="500"/>
                            </p:stCondLst>
                            <p:childTnLst>
                              <p:par>
                                <p:cTn id="68" presetID="53" presetClass="entr" presetSubtype="0" fill="hold" nodeType="afterEffect">
                                  <p:stCondLst>
                                    <p:cond delay="0"/>
                                  </p:stCondLst>
                                  <p:childTnLst>
                                    <p:set>
                                      <p:cBhvr>
                                        <p:cTn id="69" dur="1" fill="hold">
                                          <p:stCondLst>
                                            <p:cond delay="0"/>
                                          </p:stCondLst>
                                        </p:cTn>
                                        <p:tgtEl>
                                          <p:spTgt spid="31753"/>
                                        </p:tgtEl>
                                        <p:attrNameLst>
                                          <p:attrName>style.visibility</p:attrName>
                                        </p:attrNameLst>
                                      </p:cBhvr>
                                      <p:to>
                                        <p:strVal val="visible"/>
                                      </p:to>
                                    </p:set>
                                    <p:anim calcmode="lin" valueType="num">
                                      <p:cBhvr>
                                        <p:cTn id="70" dur="500" fill="hold"/>
                                        <p:tgtEl>
                                          <p:spTgt spid="31753"/>
                                        </p:tgtEl>
                                        <p:attrNameLst>
                                          <p:attrName>ppt_w</p:attrName>
                                        </p:attrNameLst>
                                      </p:cBhvr>
                                      <p:tavLst>
                                        <p:tav tm="0">
                                          <p:val>
                                            <p:fltVal val="0"/>
                                          </p:val>
                                        </p:tav>
                                        <p:tav tm="100000">
                                          <p:val>
                                            <p:strVal val="#ppt_w"/>
                                          </p:val>
                                        </p:tav>
                                      </p:tavLst>
                                    </p:anim>
                                    <p:anim calcmode="lin" valueType="num">
                                      <p:cBhvr>
                                        <p:cTn id="71" dur="500" fill="hold"/>
                                        <p:tgtEl>
                                          <p:spTgt spid="31753"/>
                                        </p:tgtEl>
                                        <p:attrNameLst>
                                          <p:attrName>ppt_h</p:attrName>
                                        </p:attrNameLst>
                                      </p:cBhvr>
                                      <p:tavLst>
                                        <p:tav tm="0">
                                          <p:val>
                                            <p:fltVal val="0"/>
                                          </p:val>
                                        </p:tav>
                                        <p:tav tm="100000">
                                          <p:val>
                                            <p:strVal val="#ppt_h"/>
                                          </p:val>
                                        </p:tav>
                                      </p:tavLst>
                                    </p:anim>
                                    <p:animEffect transition="in" filter="fade">
                                      <p:cBhvr>
                                        <p:cTn id="72" dur="500"/>
                                        <p:tgtEl>
                                          <p:spTgt spid="31753"/>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29" presetClass="entr" presetSubtype="0" fill="hold" grpId="0" nodeType="clickEffect">
                                  <p:stCondLst>
                                    <p:cond delay="0"/>
                                  </p:stCondLst>
                                  <p:childTnLst>
                                    <p:set>
                                      <p:cBhvr>
                                        <p:cTn id="76" dur="1" fill="hold">
                                          <p:stCondLst>
                                            <p:cond delay="0"/>
                                          </p:stCondLst>
                                        </p:cTn>
                                        <p:tgtEl>
                                          <p:spTgt spid="31751"/>
                                        </p:tgtEl>
                                        <p:attrNameLst>
                                          <p:attrName>style.visibility</p:attrName>
                                        </p:attrNameLst>
                                      </p:cBhvr>
                                      <p:to>
                                        <p:strVal val="visible"/>
                                      </p:to>
                                    </p:set>
                                    <p:anim calcmode="lin" valueType="num">
                                      <p:cBhvr>
                                        <p:cTn id="77" dur="1000" fill="hold"/>
                                        <p:tgtEl>
                                          <p:spTgt spid="31751"/>
                                        </p:tgtEl>
                                        <p:attrNameLst>
                                          <p:attrName>ppt_x</p:attrName>
                                        </p:attrNameLst>
                                      </p:cBhvr>
                                      <p:tavLst>
                                        <p:tav tm="0">
                                          <p:val>
                                            <p:strVal val="#ppt_x-.2"/>
                                          </p:val>
                                        </p:tav>
                                        <p:tav tm="100000">
                                          <p:val>
                                            <p:strVal val="#ppt_x"/>
                                          </p:val>
                                        </p:tav>
                                      </p:tavLst>
                                    </p:anim>
                                    <p:anim calcmode="lin" valueType="num">
                                      <p:cBhvr>
                                        <p:cTn id="78" dur="1000" fill="hold"/>
                                        <p:tgtEl>
                                          <p:spTgt spid="31751"/>
                                        </p:tgtEl>
                                        <p:attrNameLst>
                                          <p:attrName>ppt_y</p:attrName>
                                        </p:attrNameLst>
                                      </p:cBhvr>
                                      <p:tavLst>
                                        <p:tav tm="0">
                                          <p:val>
                                            <p:strVal val="#ppt_y"/>
                                          </p:val>
                                        </p:tav>
                                        <p:tav tm="100000">
                                          <p:val>
                                            <p:strVal val="#ppt_y"/>
                                          </p:val>
                                        </p:tav>
                                      </p:tavLst>
                                    </p:anim>
                                    <p:animEffect transition="in" filter="wipe(right)" prLst="gradientSize: 0.1">
                                      <p:cBhvr>
                                        <p:cTn id="79" dur="1000"/>
                                        <p:tgtEl>
                                          <p:spTgt spid="31751"/>
                                        </p:tgtEl>
                                      </p:cBhvr>
                                    </p:animEffect>
                                  </p:childTnLst>
                                </p:cTn>
                              </p:par>
                            </p:childTnLst>
                          </p:cTn>
                        </p:par>
                      </p:childTnLst>
                    </p:cTn>
                  </p:par>
                  <p:par>
                    <p:cTn id="80" fill="hold" nodeType="clickPar">
                      <p:stCondLst>
                        <p:cond delay="indefinite"/>
                      </p:stCondLst>
                      <p:childTnLst>
                        <p:par>
                          <p:cTn id="81" fill="hold" nodeType="withGroup">
                            <p:stCondLst>
                              <p:cond delay="0"/>
                            </p:stCondLst>
                            <p:childTnLst>
                              <p:par>
                                <p:cTn id="82" presetID="53" presetClass="entr" presetSubtype="0" fill="hold" nodeType="clickEffect">
                                  <p:stCondLst>
                                    <p:cond delay="0"/>
                                  </p:stCondLst>
                                  <p:childTnLst>
                                    <p:set>
                                      <p:cBhvr>
                                        <p:cTn id="83" dur="1" fill="hold">
                                          <p:stCondLst>
                                            <p:cond delay="0"/>
                                          </p:stCondLst>
                                        </p:cTn>
                                        <p:tgtEl>
                                          <p:spTgt spid="31768"/>
                                        </p:tgtEl>
                                        <p:attrNameLst>
                                          <p:attrName>style.visibility</p:attrName>
                                        </p:attrNameLst>
                                      </p:cBhvr>
                                      <p:to>
                                        <p:strVal val="visible"/>
                                      </p:to>
                                    </p:set>
                                    <p:anim calcmode="lin" valueType="num">
                                      <p:cBhvr>
                                        <p:cTn id="84" dur="500" fill="hold"/>
                                        <p:tgtEl>
                                          <p:spTgt spid="31768"/>
                                        </p:tgtEl>
                                        <p:attrNameLst>
                                          <p:attrName>ppt_w</p:attrName>
                                        </p:attrNameLst>
                                      </p:cBhvr>
                                      <p:tavLst>
                                        <p:tav tm="0">
                                          <p:val>
                                            <p:fltVal val="0"/>
                                          </p:val>
                                        </p:tav>
                                        <p:tav tm="100000">
                                          <p:val>
                                            <p:strVal val="#ppt_w"/>
                                          </p:val>
                                        </p:tav>
                                      </p:tavLst>
                                    </p:anim>
                                    <p:anim calcmode="lin" valueType="num">
                                      <p:cBhvr>
                                        <p:cTn id="85" dur="500" fill="hold"/>
                                        <p:tgtEl>
                                          <p:spTgt spid="31768"/>
                                        </p:tgtEl>
                                        <p:attrNameLst>
                                          <p:attrName>ppt_h</p:attrName>
                                        </p:attrNameLst>
                                      </p:cBhvr>
                                      <p:tavLst>
                                        <p:tav tm="0">
                                          <p:val>
                                            <p:fltVal val="0"/>
                                          </p:val>
                                        </p:tav>
                                        <p:tav tm="100000">
                                          <p:val>
                                            <p:strVal val="#ppt_h"/>
                                          </p:val>
                                        </p:tav>
                                      </p:tavLst>
                                    </p:anim>
                                    <p:animEffect transition="in" filter="fade">
                                      <p:cBhvr>
                                        <p:cTn id="86" dur="500"/>
                                        <p:tgtEl>
                                          <p:spTgt spid="317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7" grpId="0"/>
      <p:bldP spid="31750" grpId="0"/>
      <p:bldP spid="31751" grpId="0"/>
      <p:bldP spid="31752" grpId="0" animBg="1"/>
      <p:bldP spid="31754" grpId="0" animBg="1"/>
      <p:bldP spid="31755" grpId="0" animBg="1"/>
      <p:bldP spid="31759" grpId="0"/>
      <p:bldP spid="31760" grpId="0"/>
      <p:bldP spid="31761" grpId="0"/>
      <p:bldP spid="31762" grpId="0"/>
      <p:bldP spid="31766" grpId="0"/>
      <p:bldP spid="3176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AutoShape 4">
            <a:hlinkClick r:id="" action="ppaction://noaction" highlightClick="1"/>
          </p:cNvPr>
          <p:cNvSpPr>
            <a:spLocks noChangeArrowheads="1"/>
          </p:cNvSpPr>
          <p:nvPr/>
        </p:nvSpPr>
        <p:spPr bwMode="auto">
          <a:xfrm>
            <a:off x="2783632" y="765176"/>
            <a:ext cx="5472112"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id-ID" altLang="id-ID" b="1" dirty="0" smtClean="0"/>
              <a:t>B</a:t>
            </a:r>
            <a:r>
              <a:rPr lang="en-US" altLang="id-ID" b="1" dirty="0" smtClean="0"/>
              <a:t>. </a:t>
            </a:r>
            <a:r>
              <a:rPr lang="en-US" altLang="id-ID" b="1" dirty="0" err="1"/>
              <a:t>Gravitasi</a:t>
            </a:r>
            <a:r>
              <a:rPr lang="en-US" altLang="id-ID" b="1" dirty="0"/>
              <a:t> Newton </a:t>
            </a:r>
            <a:r>
              <a:rPr lang="en-US" altLang="id-ID" b="1" dirty="0" err="1"/>
              <a:t>Menjelaskan</a:t>
            </a:r>
            <a:r>
              <a:rPr lang="en-US" altLang="id-ID" b="1" dirty="0"/>
              <a:t> </a:t>
            </a:r>
            <a:r>
              <a:rPr lang="en-US" altLang="id-ID" b="1" dirty="0" err="1"/>
              <a:t>Hukum</a:t>
            </a:r>
            <a:r>
              <a:rPr lang="en-US" altLang="id-ID" b="1" dirty="0"/>
              <a:t> Kepler</a:t>
            </a:r>
          </a:p>
        </p:txBody>
      </p:sp>
      <p:grpSp>
        <p:nvGrpSpPr>
          <p:cNvPr id="2" name="Group 7"/>
          <p:cNvGrpSpPr>
            <a:grpSpLocks/>
          </p:cNvGrpSpPr>
          <p:nvPr/>
        </p:nvGrpSpPr>
        <p:grpSpPr bwMode="auto">
          <a:xfrm>
            <a:off x="2855070" y="1989139"/>
            <a:ext cx="3038475" cy="2116137"/>
            <a:chOff x="1374" y="600"/>
            <a:chExt cx="1914" cy="1333"/>
          </a:xfrm>
        </p:grpSpPr>
        <p:sp>
          <p:nvSpPr>
            <p:cNvPr id="4110" name="Rectangle 6"/>
            <p:cNvSpPr>
              <a:spLocks noChangeArrowheads="1"/>
            </p:cNvSpPr>
            <p:nvPr/>
          </p:nvSpPr>
          <p:spPr bwMode="auto">
            <a:xfrm>
              <a:off x="1429" y="709"/>
              <a:ext cx="1859" cy="1224"/>
            </a:xfrm>
            <a:prstGeom prst="rect">
              <a:avLst/>
            </a:prstGeom>
            <a:solidFill>
              <a:schemeClr val="tx1"/>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id-ID" altLang="id-ID"/>
            </a:p>
          </p:txBody>
        </p:sp>
        <p:pic>
          <p:nvPicPr>
            <p:cNvPr id="411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4" y="600"/>
              <a:ext cx="1860" cy="1267"/>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pic>
      </p:grpSp>
      <p:sp>
        <p:nvSpPr>
          <p:cNvPr id="9225" name="Rectangle 9"/>
          <p:cNvSpPr>
            <a:spLocks noChangeArrowheads="1"/>
          </p:cNvSpPr>
          <p:nvPr/>
        </p:nvSpPr>
        <p:spPr bwMode="auto">
          <a:xfrm>
            <a:off x="2928095" y="1341438"/>
            <a:ext cx="70199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Tinjau perubahan momentum sudut benda</a:t>
            </a:r>
          </a:p>
        </p:txBody>
      </p:sp>
      <p:sp>
        <p:nvSpPr>
          <p:cNvPr id="9228" name="Rectangle 12"/>
          <p:cNvSpPr>
            <a:spLocks noChangeArrowheads="1"/>
          </p:cNvSpPr>
          <p:nvPr/>
        </p:nvSpPr>
        <p:spPr bwMode="auto">
          <a:xfrm>
            <a:off x="6096745" y="1844676"/>
            <a:ext cx="3736975"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Untuk </a:t>
            </a:r>
            <a:r>
              <a:rPr lang="en-US" altLang="id-ID">
                <a:sym typeface="Symbol" panose="05050102010706020507" pitchFamily="18" charset="2"/>
              </a:rPr>
              <a:t></a:t>
            </a:r>
            <a:r>
              <a:rPr lang="en-US" altLang="id-ID" i="1">
                <a:sym typeface="Symbol" panose="05050102010706020507" pitchFamily="18" charset="2"/>
              </a:rPr>
              <a:t>t</a:t>
            </a:r>
            <a:r>
              <a:rPr lang="en-US" altLang="id-ID">
                <a:sym typeface="Symbol" panose="05050102010706020507" pitchFamily="18" charset="2"/>
              </a:rPr>
              <a:t> yang cukup kecil, luas wilayah </a:t>
            </a:r>
            <a:r>
              <a:rPr lang="en-US" altLang="id-ID" i="1">
                <a:sym typeface="Symbol" panose="05050102010706020507" pitchFamily="18" charset="2"/>
              </a:rPr>
              <a:t>A</a:t>
            </a:r>
            <a:r>
              <a:rPr lang="en-US" altLang="id-ID">
                <a:sym typeface="Symbol" panose="05050102010706020507" pitchFamily="18" charset="2"/>
              </a:rPr>
              <a:t> menurut hitung vektor adalah setengah kali besar vektor </a:t>
            </a:r>
            <a:r>
              <a:rPr lang="en-US" altLang="id-ID" b="1">
                <a:sym typeface="Symbol" panose="05050102010706020507" pitchFamily="18" charset="2"/>
              </a:rPr>
              <a:t>r</a:t>
            </a:r>
            <a:r>
              <a:rPr lang="en-US" altLang="id-ID">
                <a:sym typeface="Symbol" panose="05050102010706020507" pitchFamily="18" charset="2"/>
              </a:rPr>
              <a:t>(</a:t>
            </a:r>
            <a:r>
              <a:rPr lang="en-US" altLang="id-ID" i="1">
                <a:sym typeface="Symbol" panose="05050102010706020507" pitchFamily="18" charset="2"/>
              </a:rPr>
              <a:t>t</a:t>
            </a:r>
            <a:r>
              <a:rPr lang="en-US" altLang="id-ID">
                <a:sym typeface="Symbol" panose="05050102010706020507" pitchFamily="18" charset="2"/>
              </a:rPr>
              <a:t>)  (</a:t>
            </a:r>
            <a:r>
              <a:rPr lang="en-US" altLang="id-ID" b="1">
                <a:sym typeface="Symbol" panose="05050102010706020507" pitchFamily="18" charset="2"/>
              </a:rPr>
              <a:t>v</a:t>
            </a:r>
            <a:r>
              <a:rPr lang="en-US" altLang="id-ID">
                <a:sym typeface="Symbol" panose="05050102010706020507" pitchFamily="18" charset="2"/>
              </a:rPr>
              <a:t></a:t>
            </a:r>
            <a:r>
              <a:rPr lang="en-US" altLang="id-ID" i="1">
                <a:sym typeface="Symbol" panose="05050102010706020507" pitchFamily="18" charset="2"/>
              </a:rPr>
              <a:t>t</a:t>
            </a:r>
            <a:r>
              <a:rPr lang="en-US" altLang="id-ID">
                <a:sym typeface="Symbol" panose="05050102010706020507" pitchFamily="18" charset="2"/>
              </a:rPr>
              <a:t>)</a:t>
            </a:r>
          </a:p>
        </p:txBody>
      </p:sp>
      <p:graphicFrame>
        <p:nvGraphicFramePr>
          <p:cNvPr id="9237" name="Object 21"/>
          <p:cNvGraphicFramePr>
            <a:graphicFrameLocks noGrp="1" noChangeAspect="1"/>
          </p:cNvGraphicFramePr>
          <p:nvPr>
            <p:ph/>
            <p:extLst/>
          </p:nvPr>
        </p:nvGraphicFramePr>
        <p:xfrm>
          <a:off x="4702919" y="2984500"/>
          <a:ext cx="1346200" cy="431800"/>
        </p:xfrm>
        <a:graphic>
          <a:graphicData uri="http://schemas.openxmlformats.org/presentationml/2006/ole">
            <mc:AlternateContent xmlns:mc="http://schemas.openxmlformats.org/markup-compatibility/2006">
              <mc:Choice xmlns:v="urn:schemas-microsoft-com:vml" Requires="v">
                <p:oleObj spid="_x0000_s3094" name="Equation" r:id="rId4" imgW="1346040" imgH="431640" progId="Equation.3">
                  <p:embed/>
                </p:oleObj>
              </mc:Choice>
              <mc:Fallback>
                <p:oleObj name="Equation" r:id="rId4" imgW="1346040" imgH="431640" progId="Equation.3">
                  <p:embed/>
                  <p:pic>
                    <p:nvPicPr>
                      <p:cNvPr id="9237" name="Object 21"/>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02919" y="2984500"/>
                        <a:ext cx="1346200"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9239" name="Object 23"/>
          <p:cNvGraphicFramePr>
            <a:graphicFrameLocks noChangeAspect="1"/>
          </p:cNvGraphicFramePr>
          <p:nvPr>
            <p:extLst/>
          </p:nvPr>
        </p:nvGraphicFramePr>
        <p:xfrm>
          <a:off x="6168183" y="3716339"/>
          <a:ext cx="1730375" cy="600075"/>
        </p:xfrm>
        <a:graphic>
          <a:graphicData uri="http://schemas.openxmlformats.org/presentationml/2006/ole">
            <mc:AlternateContent xmlns:mc="http://schemas.openxmlformats.org/markup-compatibility/2006">
              <mc:Choice xmlns:v="urn:schemas-microsoft-com:vml" Requires="v">
                <p:oleObj spid="_x0000_s3095" name="Equation" r:id="rId6" imgW="1244520" imgH="431640" progId="Equation.3">
                  <p:embed/>
                </p:oleObj>
              </mc:Choice>
              <mc:Fallback>
                <p:oleObj name="Equation" r:id="rId6" imgW="1244520" imgH="431640" progId="Equation.3">
                  <p:embed/>
                  <p:pic>
                    <p:nvPicPr>
                      <p:cNvPr id="9239" name="Object 2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168183" y="3716339"/>
                        <a:ext cx="1730375"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9240" name="Object 24"/>
          <p:cNvGraphicFramePr>
            <a:graphicFrameLocks noChangeAspect="1"/>
          </p:cNvGraphicFramePr>
          <p:nvPr>
            <p:extLst/>
          </p:nvPr>
        </p:nvGraphicFramePr>
        <p:xfrm>
          <a:off x="5531595" y="4460876"/>
          <a:ext cx="1465263" cy="600075"/>
        </p:xfrm>
        <a:graphic>
          <a:graphicData uri="http://schemas.openxmlformats.org/presentationml/2006/ole">
            <mc:AlternateContent xmlns:mc="http://schemas.openxmlformats.org/markup-compatibility/2006">
              <mc:Choice xmlns:v="urn:schemas-microsoft-com:vml" Requires="v">
                <p:oleObj spid="_x0000_s3096" name="Equation" r:id="rId8" imgW="1054080" imgH="431640" progId="Equation.3">
                  <p:embed/>
                </p:oleObj>
              </mc:Choice>
              <mc:Fallback>
                <p:oleObj name="Equation" r:id="rId8" imgW="1054080" imgH="431640" progId="Equation.3">
                  <p:embed/>
                  <p:pic>
                    <p:nvPicPr>
                      <p:cNvPr id="9240" name="Object 2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531595" y="4460876"/>
                        <a:ext cx="1465263"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9241" name="Rectangle 25"/>
          <p:cNvSpPr>
            <a:spLocks noChangeArrowheads="1"/>
          </p:cNvSpPr>
          <p:nvPr/>
        </p:nvSpPr>
        <p:spPr bwMode="auto">
          <a:xfrm>
            <a:off x="2820145" y="5132388"/>
            <a:ext cx="68421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Jadi,</a:t>
            </a:r>
          </a:p>
        </p:txBody>
      </p:sp>
      <p:graphicFrame>
        <p:nvGraphicFramePr>
          <p:cNvPr id="9242" name="Object 26"/>
          <p:cNvGraphicFramePr>
            <a:graphicFrameLocks noChangeAspect="1"/>
          </p:cNvGraphicFramePr>
          <p:nvPr>
            <p:extLst/>
          </p:nvPr>
        </p:nvGraphicFramePr>
        <p:xfrm>
          <a:off x="3628182" y="5060951"/>
          <a:ext cx="1289050" cy="600075"/>
        </p:xfrm>
        <a:graphic>
          <a:graphicData uri="http://schemas.openxmlformats.org/presentationml/2006/ole">
            <mc:AlternateContent xmlns:mc="http://schemas.openxmlformats.org/markup-compatibility/2006">
              <mc:Choice xmlns:v="urn:schemas-microsoft-com:vml" Requires="v">
                <p:oleObj spid="_x0000_s3097" name="Equation" r:id="rId10" imgW="927000" imgH="431640" progId="Equation.3">
                  <p:embed/>
                </p:oleObj>
              </mc:Choice>
              <mc:Fallback>
                <p:oleObj name="Equation" r:id="rId10" imgW="927000" imgH="431640" progId="Equation.3">
                  <p:embed/>
                  <p:pic>
                    <p:nvPicPr>
                      <p:cNvPr id="9242" name="Object 26"/>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628182" y="5060951"/>
                        <a:ext cx="1289050" cy="600075"/>
                      </a:xfrm>
                      <a:prstGeom prst="rect">
                        <a:avLst/>
                      </a:prstGeom>
                      <a:solidFill>
                        <a:schemeClr val="accent1"/>
                      </a:solidFill>
                      <a:ln>
                        <a:noFill/>
                      </a:ln>
                      <a:effectLst>
                        <a:outerShdw dist="107763" dir="27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9243" name="Rectangle 27"/>
          <p:cNvSpPr>
            <a:spLocks noChangeArrowheads="1"/>
          </p:cNvSpPr>
          <p:nvPr/>
        </p:nvSpPr>
        <p:spPr bwMode="auto">
          <a:xfrm>
            <a:off x="2820144" y="4556126"/>
            <a:ext cx="29527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Karena, </a:t>
            </a:r>
            <a:r>
              <a:rPr lang="en-US" altLang="id-ID" b="1"/>
              <a:t>L</a:t>
            </a:r>
            <a:r>
              <a:rPr lang="en-US" altLang="id-ID"/>
              <a:t> = </a:t>
            </a:r>
            <a:r>
              <a:rPr lang="en-US" altLang="id-ID" b="1"/>
              <a:t>r</a:t>
            </a:r>
            <a:r>
              <a:rPr lang="en-US" altLang="id-ID"/>
              <a:t> </a:t>
            </a:r>
            <a:r>
              <a:rPr lang="en-US" altLang="id-ID">
                <a:sym typeface="Symbol" panose="05050102010706020507" pitchFamily="18" charset="2"/>
              </a:rPr>
              <a:t> </a:t>
            </a:r>
            <a:r>
              <a:rPr lang="en-US" altLang="id-ID" i="1">
                <a:sym typeface="Symbol" panose="05050102010706020507" pitchFamily="18" charset="2"/>
              </a:rPr>
              <a:t>m</a:t>
            </a:r>
            <a:r>
              <a:rPr lang="en-US" altLang="id-ID" b="1">
                <a:sym typeface="Symbol" panose="05050102010706020507" pitchFamily="18" charset="2"/>
              </a:rPr>
              <a:t>v</a:t>
            </a:r>
            <a:r>
              <a:rPr lang="en-US" altLang="id-ID">
                <a:sym typeface="Symbol" panose="05050102010706020507" pitchFamily="18" charset="2"/>
              </a:rPr>
              <a:t> maka</a:t>
            </a:r>
          </a:p>
        </p:txBody>
      </p:sp>
      <p:pic>
        <p:nvPicPr>
          <p:cNvPr id="17" name="Picture 13" descr="NEXTCLR">
            <a:hlinkClick r:id="" action="ppaction://hlinkshowjump?jump=nextslide"/>
          </p:cNvPr>
          <p:cNvPicPr>
            <a:picLocks noChangeAspect="1" noChangeArrowheads="1" noCrop="1"/>
          </p:cNvPicPr>
          <p:nvPr/>
        </p:nvPicPr>
        <p:blipFill>
          <a:blip r:embed="rId12">
            <a:extLst>
              <a:ext uri="{28A0092B-C50C-407E-A947-70E740481C1C}">
                <a14:useLocalDpi xmlns:a14="http://schemas.microsoft.com/office/drawing/2010/main" val="0"/>
              </a:ext>
            </a:extLst>
          </a:blip>
          <a:srcRect/>
          <a:stretch>
            <a:fillRect/>
          </a:stretch>
        </p:blipFill>
        <p:spPr bwMode="auto">
          <a:xfrm>
            <a:off x="11007328" y="6430964"/>
            <a:ext cx="8493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AutoShape 5">
            <a:hlinkClick r:id="rId13" action="ppaction://hlinksldjump" highlightClick="1"/>
          </p:cNvPr>
          <p:cNvSpPr>
            <a:spLocks noChangeArrowheads="1"/>
          </p:cNvSpPr>
          <p:nvPr/>
        </p:nvSpPr>
        <p:spPr bwMode="auto">
          <a:xfrm>
            <a:off x="64257" y="980728"/>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a:t>
            </a:r>
            <a:r>
              <a:rPr lang="en-US" altLang="id-ID" sz="1500" b="1" dirty="0" err="1" smtClean="0"/>
              <a:t>oleh</a:t>
            </a:r>
            <a:endParaRPr lang="id-ID" altLang="id-ID" sz="1500" b="1" dirty="0" smtClean="0"/>
          </a:p>
          <a:p>
            <a:pPr algn="ctr" eaLnBrk="1" hangingPunct="1"/>
            <a:r>
              <a:rPr lang="en-US" altLang="id-ID" sz="1500" b="1" dirty="0" smtClean="0"/>
              <a:t>Benda </a:t>
            </a:r>
            <a:r>
              <a:rPr lang="en-US" altLang="id-ID" sz="1500" b="1" dirty="0" err="1"/>
              <a:t>Titik</a:t>
            </a:r>
            <a:endParaRPr lang="en-US" altLang="id-ID" sz="1500" b="1" dirty="0"/>
          </a:p>
        </p:txBody>
      </p:sp>
      <p:sp>
        <p:nvSpPr>
          <p:cNvPr id="19" name="AutoShape 6">
            <a:hlinkClick r:id="rId14" action="ppaction://hlinksldjump" highlightClick="1"/>
          </p:cNvPr>
          <p:cNvSpPr>
            <a:spLocks noChangeArrowheads="1"/>
          </p:cNvSpPr>
          <p:nvPr/>
        </p:nvSpPr>
        <p:spPr bwMode="auto">
          <a:xfrm>
            <a:off x="64257" y="1610464"/>
            <a:ext cx="2083172" cy="783486"/>
          </a:xfrm>
          <a:prstGeom prst="actionButtonBlank">
            <a:avLst/>
          </a:prstGeom>
          <a:solidFill>
            <a:schemeClr val="tx1">
              <a:lumMod val="50000"/>
              <a:lumOff val="5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Newton</a:t>
            </a:r>
            <a:endParaRPr lang="id-ID" altLang="id-ID" sz="1500" b="1" dirty="0" smtClean="0"/>
          </a:p>
          <a:p>
            <a:pPr algn="ctr" eaLnBrk="1" hangingPunct="1"/>
            <a:r>
              <a:rPr lang="en-US" altLang="id-ID" sz="1500" b="1" dirty="0" err="1" smtClean="0"/>
              <a:t>Menjelaskan</a:t>
            </a:r>
            <a:r>
              <a:rPr lang="en-US" altLang="id-ID" sz="1500" b="1" dirty="0" smtClean="0"/>
              <a:t> </a:t>
            </a:r>
            <a:endParaRPr lang="id-ID" altLang="id-ID" sz="1500" b="1" dirty="0" smtClean="0"/>
          </a:p>
          <a:p>
            <a:pPr algn="ctr" eaLnBrk="1" hangingPunct="1"/>
            <a:r>
              <a:rPr lang="en-US" altLang="id-ID" sz="1500" b="1" dirty="0" err="1" smtClean="0"/>
              <a:t>Hukum</a:t>
            </a:r>
            <a:r>
              <a:rPr lang="en-US" altLang="id-ID" sz="1500" b="1" dirty="0" smtClean="0"/>
              <a:t> </a:t>
            </a:r>
            <a:r>
              <a:rPr lang="en-US" altLang="id-ID" sz="1500" b="1" dirty="0"/>
              <a:t>Kepler</a:t>
            </a:r>
          </a:p>
        </p:txBody>
      </p:sp>
      <p:sp>
        <p:nvSpPr>
          <p:cNvPr id="20" name="AutoShape 7">
            <a:hlinkClick r:id="rId15" action="ppaction://hlinksldjump" highlightClick="1"/>
          </p:cNvPr>
          <p:cNvSpPr>
            <a:spLocks noChangeArrowheads="1"/>
          </p:cNvSpPr>
          <p:nvPr/>
        </p:nvSpPr>
        <p:spPr bwMode="auto">
          <a:xfrm>
            <a:off x="64257" y="25320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a:t>
            </a:r>
            <a:r>
              <a:rPr lang="en-US" altLang="id-ID" sz="1500" b="1" dirty="0" err="1"/>
              <a:t>oleh</a:t>
            </a:r>
            <a:r>
              <a:rPr lang="en-US" altLang="id-ID" sz="1500" b="1" dirty="0"/>
              <a:t> </a:t>
            </a:r>
            <a:endParaRPr lang="id-ID" altLang="id-ID" sz="1500" b="1" dirty="0" smtClean="0"/>
          </a:p>
          <a:p>
            <a:pPr algn="ctr" eaLnBrk="1" hangingPunct="1"/>
            <a:r>
              <a:rPr lang="en-US" altLang="id-ID" sz="1500" b="1" dirty="0" smtClean="0"/>
              <a:t>Benda-Benda </a:t>
            </a:r>
            <a:r>
              <a:rPr lang="en-US" altLang="id-ID" sz="1500" b="1" dirty="0" err="1"/>
              <a:t>Besar</a:t>
            </a:r>
            <a:endParaRPr lang="en-US" altLang="id-ID" sz="1500" b="1" dirty="0"/>
          </a:p>
        </p:txBody>
      </p:sp>
      <p:sp>
        <p:nvSpPr>
          <p:cNvPr id="21" name="AutoShape 8">
            <a:hlinkClick r:id="rId16" action="ppaction://hlinksldjump" highlightClick="1"/>
          </p:cNvPr>
          <p:cNvSpPr>
            <a:spLocks noChangeArrowheads="1"/>
          </p:cNvSpPr>
          <p:nvPr/>
        </p:nvSpPr>
        <p:spPr bwMode="auto">
          <a:xfrm>
            <a:off x="64257" y="31797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smtClean="0"/>
              <a:t>Medan </a:t>
            </a:r>
            <a:r>
              <a:rPr lang="en-US" altLang="id-ID" sz="1500" b="1" dirty="0" err="1"/>
              <a:t>Gravitasi</a:t>
            </a:r>
            <a:endParaRPr lang="en-US" altLang="id-ID" sz="1500" b="1" dirty="0"/>
          </a:p>
        </p:txBody>
      </p:sp>
      <p:sp>
        <p:nvSpPr>
          <p:cNvPr id="22" name="AutoShape 9">
            <a:hlinkClick r:id="rId17" action="ppaction://hlinksldjump" highlightClick="1"/>
          </p:cNvPr>
          <p:cNvSpPr>
            <a:spLocks noChangeArrowheads="1"/>
          </p:cNvSpPr>
          <p:nvPr/>
        </p:nvSpPr>
        <p:spPr bwMode="auto">
          <a:xfrm>
            <a:off x="64257" y="38274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smtClean="0"/>
              <a:t>Tenaga </a:t>
            </a:r>
            <a:r>
              <a:rPr lang="en-US" altLang="id-ID" sz="1500" b="1" dirty="0" err="1"/>
              <a:t>Potensial</a:t>
            </a:r>
            <a:r>
              <a:rPr lang="en-US" altLang="id-ID" sz="1500" b="1" dirty="0"/>
              <a:t> </a:t>
            </a:r>
            <a:endParaRPr lang="id-ID" altLang="id-ID" sz="1500" b="1" dirty="0" smtClean="0"/>
          </a:p>
          <a:p>
            <a:pPr algn="ctr" eaLnBrk="1" hangingPunct="1"/>
            <a:r>
              <a:rPr lang="en-US" altLang="id-ID" sz="1500" b="1" dirty="0" err="1" smtClean="0"/>
              <a:t>Gravitasi</a:t>
            </a:r>
            <a:endParaRPr lang="en-US" altLang="id-ID" sz="1500" b="1" dirty="0"/>
          </a:p>
        </p:txBody>
      </p:sp>
      <p:sp>
        <p:nvSpPr>
          <p:cNvPr id="23" name="AutoShape 10">
            <a:hlinkClick r:id="rId18" action="ppaction://hlinksldjump" highlightClick="1"/>
          </p:cNvPr>
          <p:cNvSpPr>
            <a:spLocks noChangeArrowheads="1"/>
          </p:cNvSpPr>
          <p:nvPr/>
        </p:nvSpPr>
        <p:spPr bwMode="auto">
          <a:xfrm>
            <a:off x="64257" y="4476774"/>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Mengorbitkan</a:t>
            </a:r>
            <a:r>
              <a:rPr lang="en-US" altLang="id-ID" sz="1500" b="1" dirty="0" smtClean="0"/>
              <a:t> </a:t>
            </a:r>
            <a:endParaRPr lang="id-ID" altLang="id-ID" sz="1500" b="1" dirty="0" smtClean="0"/>
          </a:p>
          <a:p>
            <a:pPr algn="ctr" eaLnBrk="1" hangingPunct="1"/>
            <a:r>
              <a:rPr lang="en-US" altLang="id-ID" sz="1500" b="1" dirty="0" err="1" smtClean="0"/>
              <a:t>Satelit</a:t>
            </a:r>
            <a:endParaRPr lang="en-US" altLang="id-ID" sz="1500" b="1" dirty="0"/>
          </a:p>
        </p:txBody>
      </p:sp>
      <p:sp>
        <p:nvSpPr>
          <p:cNvPr id="24" name="AutoShape 11">
            <a:hlinkClick r:id="rId19" action="ppaction://hlinksldjump" highlightClick="1"/>
          </p:cNvPr>
          <p:cNvSpPr>
            <a:spLocks noChangeArrowheads="1"/>
          </p:cNvSpPr>
          <p:nvPr/>
        </p:nvSpPr>
        <p:spPr bwMode="auto">
          <a:xfrm>
            <a:off x="64257" y="51228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Bandul</a:t>
            </a:r>
            <a:r>
              <a:rPr lang="en-US" altLang="id-ID" sz="1500" b="1" dirty="0" smtClean="0"/>
              <a:t> </a:t>
            </a:r>
            <a:endParaRPr lang="id-ID" altLang="id-ID" sz="1500" b="1" dirty="0" smtClean="0"/>
          </a:p>
          <a:p>
            <a:pPr algn="ctr" eaLnBrk="1" hangingPunct="1"/>
            <a:r>
              <a:rPr lang="en-US" altLang="id-ID" sz="1500" b="1" dirty="0" err="1" smtClean="0"/>
              <a:t>Matematis</a:t>
            </a:r>
            <a:endParaRPr lang="en-US" altLang="id-ID" sz="1500" b="1" dirty="0"/>
          </a:p>
        </p:txBody>
      </p:sp>
      <p:sp>
        <p:nvSpPr>
          <p:cNvPr id="25" name="AutoShape 12">
            <a:hlinkClick r:id="rId20" action="ppaction://hlinksldjump" highlightClick="1"/>
          </p:cNvPr>
          <p:cNvSpPr>
            <a:spLocks noChangeArrowheads="1"/>
          </p:cNvSpPr>
          <p:nvPr/>
        </p:nvSpPr>
        <p:spPr bwMode="auto">
          <a:xfrm>
            <a:off x="64257" y="57324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Hukum</a:t>
            </a:r>
            <a:r>
              <a:rPr lang="en-US" altLang="id-ID" sz="1500" b="1" dirty="0" smtClean="0"/>
              <a:t> Kepler</a:t>
            </a:r>
            <a:endParaRPr lang="en-US" altLang="id-ID" sz="1500" b="1" dirty="0"/>
          </a:p>
        </p:txBody>
      </p:sp>
      <p:sp>
        <p:nvSpPr>
          <p:cNvPr id="27" name="AutoShape 4">
            <a:hlinkClick r:id="rId21" action="ppaction://hlinksldjump" highlightClick="1"/>
          </p:cNvPr>
          <p:cNvSpPr>
            <a:spLocks noChangeArrowheads="1"/>
          </p:cNvSpPr>
          <p:nvPr/>
        </p:nvSpPr>
        <p:spPr bwMode="auto">
          <a:xfrm>
            <a:off x="256803" y="262061"/>
            <a:ext cx="1802680"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b="1" dirty="0" err="1"/>
              <a:t>Materi</a:t>
            </a:r>
            <a:endParaRPr lang="en-US" altLang="id-ID" b="1" dirty="0"/>
          </a:p>
        </p:txBody>
      </p:sp>
    </p:spTree>
    <p:extLst>
      <p:ext uri="{BB962C8B-B14F-4D97-AF65-F5344CB8AC3E}">
        <p14:creationId xmlns:p14="http://schemas.microsoft.com/office/powerpoint/2010/main" val="29657798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withEffect">
                                  <p:stCondLst>
                                    <p:cond delay="0"/>
                                  </p:stCondLst>
                                  <p:childTnLst>
                                    <p:set>
                                      <p:cBhvr>
                                        <p:cTn id="6" dur="1" fill="hold">
                                          <p:stCondLst>
                                            <p:cond delay="0"/>
                                          </p:stCondLst>
                                        </p:cTn>
                                        <p:tgtEl>
                                          <p:spTgt spid="9220"/>
                                        </p:tgtEl>
                                        <p:attrNameLst>
                                          <p:attrName>style.visibility</p:attrName>
                                        </p:attrNameLst>
                                      </p:cBhvr>
                                      <p:to>
                                        <p:strVal val="visible"/>
                                      </p:to>
                                    </p:set>
                                    <p:anim calcmode="lin" valueType="num">
                                      <p:cBhvr additive="base">
                                        <p:cTn id="7" dur="500" fill="hold"/>
                                        <p:tgtEl>
                                          <p:spTgt spid="9220"/>
                                        </p:tgtEl>
                                        <p:attrNameLst>
                                          <p:attrName>ppt_x</p:attrName>
                                        </p:attrNameLst>
                                      </p:cBhvr>
                                      <p:tavLst>
                                        <p:tav tm="0">
                                          <p:val>
                                            <p:strVal val="1+#ppt_w/2"/>
                                          </p:val>
                                        </p:tav>
                                        <p:tav tm="100000">
                                          <p:val>
                                            <p:strVal val="#ppt_x"/>
                                          </p:val>
                                        </p:tav>
                                      </p:tavLst>
                                    </p:anim>
                                    <p:anim calcmode="lin" valueType="num">
                                      <p:cBhvr additive="base">
                                        <p:cTn id="8" dur="500" fill="hold"/>
                                        <p:tgtEl>
                                          <p:spTgt spid="9220"/>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9" presetClass="entr" presetSubtype="0" fill="hold" grpId="0" nodeType="clickEffect">
                                  <p:stCondLst>
                                    <p:cond delay="0"/>
                                  </p:stCondLst>
                                  <p:childTnLst>
                                    <p:set>
                                      <p:cBhvr>
                                        <p:cTn id="12" dur="1" fill="hold">
                                          <p:stCondLst>
                                            <p:cond delay="0"/>
                                          </p:stCondLst>
                                        </p:cTn>
                                        <p:tgtEl>
                                          <p:spTgt spid="9225"/>
                                        </p:tgtEl>
                                        <p:attrNameLst>
                                          <p:attrName>style.visibility</p:attrName>
                                        </p:attrNameLst>
                                      </p:cBhvr>
                                      <p:to>
                                        <p:strVal val="visible"/>
                                      </p:to>
                                    </p:set>
                                    <p:anim calcmode="lin" valueType="num">
                                      <p:cBhvr>
                                        <p:cTn id="13" dur="1000" fill="hold"/>
                                        <p:tgtEl>
                                          <p:spTgt spid="9225"/>
                                        </p:tgtEl>
                                        <p:attrNameLst>
                                          <p:attrName>ppt_x</p:attrName>
                                        </p:attrNameLst>
                                      </p:cBhvr>
                                      <p:tavLst>
                                        <p:tav tm="0">
                                          <p:val>
                                            <p:strVal val="#ppt_x-.2"/>
                                          </p:val>
                                        </p:tav>
                                        <p:tav tm="100000">
                                          <p:val>
                                            <p:strVal val="#ppt_x"/>
                                          </p:val>
                                        </p:tav>
                                      </p:tavLst>
                                    </p:anim>
                                    <p:anim calcmode="lin" valueType="num">
                                      <p:cBhvr>
                                        <p:cTn id="14" dur="1000" fill="hold"/>
                                        <p:tgtEl>
                                          <p:spTgt spid="9225"/>
                                        </p:tgtEl>
                                        <p:attrNameLst>
                                          <p:attrName>ppt_y</p:attrName>
                                        </p:attrNameLst>
                                      </p:cBhvr>
                                      <p:tavLst>
                                        <p:tav tm="0">
                                          <p:val>
                                            <p:strVal val="#ppt_y"/>
                                          </p:val>
                                        </p:tav>
                                        <p:tav tm="100000">
                                          <p:val>
                                            <p:strVal val="#ppt_y"/>
                                          </p:val>
                                        </p:tav>
                                      </p:tavLst>
                                    </p:anim>
                                    <p:animEffect transition="in" filter="wipe(right)" prLst="gradientSize: 0.1">
                                      <p:cBhvr>
                                        <p:cTn id="15" dur="1000"/>
                                        <p:tgtEl>
                                          <p:spTgt spid="9225"/>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4"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ipe(down)">
                                      <p:cBhvr>
                                        <p:cTn id="20" dur="500"/>
                                        <p:tgtEl>
                                          <p:spTgt spid="2"/>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9" presetClass="entr" presetSubtype="0" fill="hold" grpId="0" nodeType="clickEffect">
                                  <p:stCondLst>
                                    <p:cond delay="0"/>
                                  </p:stCondLst>
                                  <p:childTnLst>
                                    <p:set>
                                      <p:cBhvr>
                                        <p:cTn id="24" dur="1" fill="hold">
                                          <p:stCondLst>
                                            <p:cond delay="0"/>
                                          </p:stCondLst>
                                        </p:cTn>
                                        <p:tgtEl>
                                          <p:spTgt spid="9228"/>
                                        </p:tgtEl>
                                        <p:attrNameLst>
                                          <p:attrName>style.visibility</p:attrName>
                                        </p:attrNameLst>
                                      </p:cBhvr>
                                      <p:to>
                                        <p:strVal val="visible"/>
                                      </p:to>
                                    </p:set>
                                    <p:anim calcmode="lin" valueType="num">
                                      <p:cBhvr>
                                        <p:cTn id="25" dur="1000" fill="hold"/>
                                        <p:tgtEl>
                                          <p:spTgt spid="9228"/>
                                        </p:tgtEl>
                                        <p:attrNameLst>
                                          <p:attrName>ppt_x</p:attrName>
                                        </p:attrNameLst>
                                      </p:cBhvr>
                                      <p:tavLst>
                                        <p:tav tm="0">
                                          <p:val>
                                            <p:strVal val="#ppt_x-.2"/>
                                          </p:val>
                                        </p:tav>
                                        <p:tav tm="100000">
                                          <p:val>
                                            <p:strVal val="#ppt_x"/>
                                          </p:val>
                                        </p:tav>
                                      </p:tavLst>
                                    </p:anim>
                                    <p:anim calcmode="lin" valueType="num">
                                      <p:cBhvr>
                                        <p:cTn id="26" dur="1000" fill="hold"/>
                                        <p:tgtEl>
                                          <p:spTgt spid="9228"/>
                                        </p:tgtEl>
                                        <p:attrNameLst>
                                          <p:attrName>ppt_y</p:attrName>
                                        </p:attrNameLst>
                                      </p:cBhvr>
                                      <p:tavLst>
                                        <p:tav tm="0">
                                          <p:val>
                                            <p:strVal val="#ppt_y"/>
                                          </p:val>
                                        </p:tav>
                                        <p:tav tm="100000">
                                          <p:val>
                                            <p:strVal val="#ppt_y"/>
                                          </p:val>
                                        </p:tav>
                                      </p:tavLst>
                                    </p:anim>
                                    <p:animEffect transition="in" filter="wipe(right)" prLst="gradientSize: 0.1">
                                      <p:cBhvr>
                                        <p:cTn id="27" dur="1000"/>
                                        <p:tgtEl>
                                          <p:spTgt spid="9228"/>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8" fill="hold" nodeType="clickEffect">
                                  <p:stCondLst>
                                    <p:cond delay="0"/>
                                  </p:stCondLst>
                                  <p:childTnLst>
                                    <p:set>
                                      <p:cBhvr>
                                        <p:cTn id="31" dur="1" fill="hold">
                                          <p:stCondLst>
                                            <p:cond delay="0"/>
                                          </p:stCondLst>
                                        </p:cTn>
                                        <p:tgtEl>
                                          <p:spTgt spid="9237"/>
                                        </p:tgtEl>
                                        <p:attrNameLst>
                                          <p:attrName>style.visibility</p:attrName>
                                        </p:attrNameLst>
                                      </p:cBhvr>
                                      <p:to>
                                        <p:strVal val="visible"/>
                                      </p:to>
                                    </p:set>
                                    <p:animEffect transition="in" filter="wipe(left)">
                                      <p:cBhvr>
                                        <p:cTn id="32" dur="500"/>
                                        <p:tgtEl>
                                          <p:spTgt spid="9237"/>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9239"/>
                                        </p:tgtEl>
                                        <p:attrNameLst>
                                          <p:attrName>style.visibility</p:attrName>
                                        </p:attrNameLst>
                                      </p:cBhvr>
                                      <p:to>
                                        <p:strVal val="visible"/>
                                      </p:to>
                                    </p:set>
                                    <p:animEffect transition="in" filter="wipe(left)">
                                      <p:cBhvr>
                                        <p:cTn id="37" dur="500"/>
                                        <p:tgtEl>
                                          <p:spTgt spid="9239"/>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3" presetClass="entr" presetSubtype="16" fill="hold" grpId="0" nodeType="clickEffect">
                                  <p:stCondLst>
                                    <p:cond delay="0"/>
                                  </p:stCondLst>
                                  <p:childTnLst>
                                    <p:set>
                                      <p:cBhvr>
                                        <p:cTn id="41" dur="1" fill="hold">
                                          <p:stCondLst>
                                            <p:cond delay="0"/>
                                          </p:stCondLst>
                                        </p:cTn>
                                        <p:tgtEl>
                                          <p:spTgt spid="9243"/>
                                        </p:tgtEl>
                                        <p:attrNameLst>
                                          <p:attrName>style.visibility</p:attrName>
                                        </p:attrNameLst>
                                      </p:cBhvr>
                                      <p:to>
                                        <p:strVal val="visible"/>
                                      </p:to>
                                    </p:set>
                                    <p:anim calcmode="lin" valueType="num">
                                      <p:cBhvr>
                                        <p:cTn id="42" dur="500" fill="hold"/>
                                        <p:tgtEl>
                                          <p:spTgt spid="9243"/>
                                        </p:tgtEl>
                                        <p:attrNameLst>
                                          <p:attrName>ppt_w</p:attrName>
                                        </p:attrNameLst>
                                      </p:cBhvr>
                                      <p:tavLst>
                                        <p:tav tm="0">
                                          <p:val>
                                            <p:fltVal val="0"/>
                                          </p:val>
                                        </p:tav>
                                        <p:tav tm="100000">
                                          <p:val>
                                            <p:strVal val="#ppt_w"/>
                                          </p:val>
                                        </p:tav>
                                      </p:tavLst>
                                    </p:anim>
                                    <p:anim calcmode="lin" valueType="num">
                                      <p:cBhvr>
                                        <p:cTn id="43" dur="500" fill="hold"/>
                                        <p:tgtEl>
                                          <p:spTgt spid="9243"/>
                                        </p:tgtEl>
                                        <p:attrNameLst>
                                          <p:attrName>ppt_h</p:attrName>
                                        </p:attrNameLst>
                                      </p:cBhvr>
                                      <p:tavLst>
                                        <p:tav tm="0">
                                          <p:val>
                                            <p:fltVal val="0"/>
                                          </p:val>
                                        </p:tav>
                                        <p:tav tm="100000">
                                          <p:val>
                                            <p:strVal val="#ppt_h"/>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22" presetClass="entr" presetSubtype="1" fill="hold" nodeType="clickEffect">
                                  <p:stCondLst>
                                    <p:cond delay="0"/>
                                  </p:stCondLst>
                                  <p:childTnLst>
                                    <p:set>
                                      <p:cBhvr>
                                        <p:cTn id="47" dur="1" fill="hold">
                                          <p:stCondLst>
                                            <p:cond delay="0"/>
                                          </p:stCondLst>
                                        </p:cTn>
                                        <p:tgtEl>
                                          <p:spTgt spid="9240"/>
                                        </p:tgtEl>
                                        <p:attrNameLst>
                                          <p:attrName>style.visibility</p:attrName>
                                        </p:attrNameLst>
                                      </p:cBhvr>
                                      <p:to>
                                        <p:strVal val="visible"/>
                                      </p:to>
                                    </p:set>
                                    <p:animEffect transition="in" filter="wipe(up)">
                                      <p:cBhvr>
                                        <p:cTn id="48" dur="500"/>
                                        <p:tgtEl>
                                          <p:spTgt spid="9240"/>
                                        </p:tgtEl>
                                      </p:cBhvr>
                                    </p:animEffect>
                                  </p:childTnLst>
                                </p:cTn>
                              </p:par>
                            </p:childTnLst>
                          </p:cTn>
                        </p:par>
                      </p:childTnLst>
                    </p:cTn>
                  </p:par>
                  <p:par>
                    <p:cTn id="49" fill="hold" nodeType="clickPar">
                      <p:stCondLst>
                        <p:cond delay="indefinite"/>
                      </p:stCondLst>
                      <p:childTnLst>
                        <p:par>
                          <p:cTn id="50" fill="hold" nodeType="withGroup">
                            <p:stCondLst>
                              <p:cond delay="0"/>
                            </p:stCondLst>
                            <p:childTnLst>
                              <p:par>
                                <p:cTn id="51" presetID="23" presetClass="entr" presetSubtype="16" fill="hold" grpId="0" nodeType="clickEffect">
                                  <p:stCondLst>
                                    <p:cond delay="0"/>
                                  </p:stCondLst>
                                  <p:childTnLst>
                                    <p:set>
                                      <p:cBhvr>
                                        <p:cTn id="52" dur="1" fill="hold">
                                          <p:stCondLst>
                                            <p:cond delay="0"/>
                                          </p:stCondLst>
                                        </p:cTn>
                                        <p:tgtEl>
                                          <p:spTgt spid="9241"/>
                                        </p:tgtEl>
                                        <p:attrNameLst>
                                          <p:attrName>style.visibility</p:attrName>
                                        </p:attrNameLst>
                                      </p:cBhvr>
                                      <p:to>
                                        <p:strVal val="visible"/>
                                      </p:to>
                                    </p:set>
                                    <p:anim calcmode="lin" valueType="num">
                                      <p:cBhvr>
                                        <p:cTn id="53" dur="500" fill="hold"/>
                                        <p:tgtEl>
                                          <p:spTgt spid="9241"/>
                                        </p:tgtEl>
                                        <p:attrNameLst>
                                          <p:attrName>ppt_w</p:attrName>
                                        </p:attrNameLst>
                                      </p:cBhvr>
                                      <p:tavLst>
                                        <p:tav tm="0">
                                          <p:val>
                                            <p:fltVal val="0"/>
                                          </p:val>
                                        </p:tav>
                                        <p:tav tm="100000">
                                          <p:val>
                                            <p:strVal val="#ppt_w"/>
                                          </p:val>
                                        </p:tav>
                                      </p:tavLst>
                                    </p:anim>
                                    <p:anim calcmode="lin" valueType="num">
                                      <p:cBhvr>
                                        <p:cTn id="54" dur="500" fill="hold"/>
                                        <p:tgtEl>
                                          <p:spTgt spid="9241"/>
                                        </p:tgtEl>
                                        <p:attrNameLst>
                                          <p:attrName>ppt_h</p:attrName>
                                        </p:attrNameLst>
                                      </p:cBhvr>
                                      <p:tavLst>
                                        <p:tav tm="0">
                                          <p:val>
                                            <p:fltVal val="0"/>
                                          </p:val>
                                        </p:tav>
                                        <p:tav tm="100000">
                                          <p:val>
                                            <p:strVal val="#ppt_h"/>
                                          </p:val>
                                        </p:tav>
                                      </p:tavLst>
                                    </p:anim>
                                  </p:childTnLst>
                                </p:cTn>
                              </p:par>
                            </p:childTnLst>
                          </p:cTn>
                        </p:par>
                      </p:childTnLst>
                    </p:cTn>
                  </p:par>
                  <p:par>
                    <p:cTn id="55" fill="hold" nodeType="clickPar">
                      <p:stCondLst>
                        <p:cond delay="indefinite"/>
                      </p:stCondLst>
                      <p:childTnLst>
                        <p:par>
                          <p:cTn id="56" fill="hold" nodeType="withGroup">
                            <p:stCondLst>
                              <p:cond delay="0"/>
                            </p:stCondLst>
                            <p:childTnLst>
                              <p:par>
                                <p:cTn id="57" presetID="49" presetClass="entr" presetSubtype="0" decel="100000" fill="hold" nodeType="clickEffect">
                                  <p:stCondLst>
                                    <p:cond delay="0"/>
                                  </p:stCondLst>
                                  <p:childTnLst>
                                    <p:set>
                                      <p:cBhvr>
                                        <p:cTn id="58" dur="1" fill="hold">
                                          <p:stCondLst>
                                            <p:cond delay="0"/>
                                          </p:stCondLst>
                                        </p:cTn>
                                        <p:tgtEl>
                                          <p:spTgt spid="9242"/>
                                        </p:tgtEl>
                                        <p:attrNameLst>
                                          <p:attrName>style.visibility</p:attrName>
                                        </p:attrNameLst>
                                      </p:cBhvr>
                                      <p:to>
                                        <p:strVal val="visible"/>
                                      </p:to>
                                    </p:set>
                                    <p:anim calcmode="lin" valueType="num">
                                      <p:cBhvr>
                                        <p:cTn id="59" dur="500" fill="hold"/>
                                        <p:tgtEl>
                                          <p:spTgt spid="9242"/>
                                        </p:tgtEl>
                                        <p:attrNameLst>
                                          <p:attrName>ppt_w</p:attrName>
                                        </p:attrNameLst>
                                      </p:cBhvr>
                                      <p:tavLst>
                                        <p:tav tm="0">
                                          <p:val>
                                            <p:fltVal val="0"/>
                                          </p:val>
                                        </p:tav>
                                        <p:tav tm="100000">
                                          <p:val>
                                            <p:strVal val="#ppt_w"/>
                                          </p:val>
                                        </p:tav>
                                      </p:tavLst>
                                    </p:anim>
                                    <p:anim calcmode="lin" valueType="num">
                                      <p:cBhvr>
                                        <p:cTn id="60" dur="500" fill="hold"/>
                                        <p:tgtEl>
                                          <p:spTgt spid="9242"/>
                                        </p:tgtEl>
                                        <p:attrNameLst>
                                          <p:attrName>ppt_h</p:attrName>
                                        </p:attrNameLst>
                                      </p:cBhvr>
                                      <p:tavLst>
                                        <p:tav tm="0">
                                          <p:val>
                                            <p:fltVal val="0"/>
                                          </p:val>
                                        </p:tav>
                                        <p:tav tm="100000">
                                          <p:val>
                                            <p:strVal val="#ppt_h"/>
                                          </p:val>
                                        </p:tav>
                                      </p:tavLst>
                                    </p:anim>
                                    <p:anim calcmode="lin" valueType="num">
                                      <p:cBhvr>
                                        <p:cTn id="61" dur="500" fill="hold"/>
                                        <p:tgtEl>
                                          <p:spTgt spid="9242"/>
                                        </p:tgtEl>
                                        <p:attrNameLst>
                                          <p:attrName>style.rotation</p:attrName>
                                        </p:attrNameLst>
                                      </p:cBhvr>
                                      <p:tavLst>
                                        <p:tav tm="0">
                                          <p:val>
                                            <p:fltVal val="360"/>
                                          </p:val>
                                        </p:tav>
                                        <p:tav tm="100000">
                                          <p:val>
                                            <p:fltVal val="0"/>
                                          </p:val>
                                        </p:tav>
                                      </p:tavLst>
                                    </p:anim>
                                    <p:animEffect transition="in" filter="fade">
                                      <p:cBhvr>
                                        <p:cTn id="62" dur="500"/>
                                        <p:tgtEl>
                                          <p:spTgt spid="9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0" grpId="0" animBg="1"/>
      <p:bldP spid="9225" grpId="0"/>
      <p:bldP spid="9228" grpId="0"/>
      <p:bldP spid="9241" grpId="0"/>
      <p:bldP spid="924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3802" name="Object 10"/>
          <p:cNvGraphicFramePr>
            <a:graphicFrameLocks noGrp="1" noChangeAspect="1"/>
          </p:cNvGraphicFramePr>
          <p:nvPr>
            <p:ph/>
            <p:extLst/>
          </p:nvPr>
        </p:nvGraphicFramePr>
        <p:xfrm>
          <a:off x="2782491" y="2062163"/>
          <a:ext cx="709613" cy="600075"/>
        </p:xfrm>
        <a:graphic>
          <a:graphicData uri="http://schemas.openxmlformats.org/presentationml/2006/ole">
            <mc:AlternateContent xmlns:mc="http://schemas.openxmlformats.org/markup-compatibility/2006">
              <mc:Choice xmlns:v="urn:schemas-microsoft-com:vml" Requires="v">
                <p:oleObj spid="_x0000_s4128" name="Equation" r:id="rId3" imgW="495000" imgH="419040" progId="Equation.3">
                  <p:embed/>
                </p:oleObj>
              </mc:Choice>
              <mc:Fallback>
                <p:oleObj name="Equation" r:id="rId3" imgW="495000" imgH="419040" progId="Equation.3">
                  <p:embed/>
                  <p:pic>
                    <p:nvPicPr>
                      <p:cNvPr id="33802" name="Object 10"/>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82491" y="2062163"/>
                        <a:ext cx="709613"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3803" name="Object 11"/>
          <p:cNvGraphicFramePr>
            <a:graphicFrameLocks noChangeAspect="1"/>
          </p:cNvGraphicFramePr>
          <p:nvPr>
            <p:extLst/>
          </p:nvPr>
        </p:nvGraphicFramePr>
        <p:xfrm>
          <a:off x="2782492" y="3238500"/>
          <a:ext cx="2136775" cy="635000"/>
        </p:xfrm>
        <a:graphic>
          <a:graphicData uri="http://schemas.openxmlformats.org/presentationml/2006/ole">
            <mc:AlternateContent xmlns:mc="http://schemas.openxmlformats.org/markup-compatibility/2006">
              <mc:Choice xmlns:v="urn:schemas-microsoft-com:vml" Requires="v">
                <p:oleObj spid="_x0000_s4129" name="Equation" r:id="rId5" imgW="1536480" imgH="457200" progId="Equation.3">
                  <p:embed/>
                </p:oleObj>
              </mc:Choice>
              <mc:Fallback>
                <p:oleObj name="Equation" r:id="rId5" imgW="1536480" imgH="457200" progId="Equation.3">
                  <p:embed/>
                  <p:pic>
                    <p:nvPicPr>
                      <p:cNvPr id="33803" name="Object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82492" y="3238500"/>
                        <a:ext cx="2136775" cy="635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33804" name="Object 12"/>
          <p:cNvGraphicFramePr>
            <a:graphicFrameLocks noChangeAspect="1"/>
          </p:cNvGraphicFramePr>
          <p:nvPr>
            <p:extLst/>
          </p:nvPr>
        </p:nvGraphicFramePr>
        <p:xfrm>
          <a:off x="2782491" y="3886201"/>
          <a:ext cx="935038" cy="600075"/>
        </p:xfrm>
        <a:graphic>
          <a:graphicData uri="http://schemas.openxmlformats.org/presentationml/2006/ole">
            <mc:AlternateContent xmlns:mc="http://schemas.openxmlformats.org/markup-compatibility/2006">
              <mc:Choice xmlns:v="urn:schemas-microsoft-com:vml" Requires="v">
                <p:oleObj spid="_x0000_s4130" name="Equation" r:id="rId7" imgW="672840" imgH="431640" progId="Equation.3">
                  <p:embed/>
                </p:oleObj>
              </mc:Choice>
              <mc:Fallback>
                <p:oleObj name="Equation" r:id="rId7" imgW="672840" imgH="431640" progId="Equation.3">
                  <p:embed/>
                  <p:pic>
                    <p:nvPicPr>
                      <p:cNvPr id="33804" name="Object 1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82491" y="3886201"/>
                        <a:ext cx="935038" cy="600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3805" name="Rectangle 13"/>
          <p:cNvSpPr>
            <a:spLocks noChangeArrowheads="1"/>
          </p:cNvSpPr>
          <p:nvPr/>
        </p:nvSpPr>
        <p:spPr bwMode="auto">
          <a:xfrm>
            <a:off x="3935016" y="3957638"/>
            <a:ext cx="53292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a:t>
            </a:r>
            <a:r>
              <a:rPr lang="en-US" altLang="id-ID" i="1"/>
              <a:t>M</a:t>
            </a:r>
            <a:r>
              <a:rPr lang="en-US" altLang="id-ID" baseline="-25000"/>
              <a:t>0</a:t>
            </a:r>
            <a:r>
              <a:rPr lang="en-US" altLang="id-ID"/>
              <a:t> massa matahari dan </a:t>
            </a:r>
            <a:r>
              <a:rPr lang="en-US" altLang="id-ID" i="1"/>
              <a:t>m</a:t>
            </a:r>
            <a:r>
              <a:rPr lang="en-US" altLang="id-ID" baseline="-25000"/>
              <a:t>P</a:t>
            </a:r>
            <a:r>
              <a:rPr lang="en-US" altLang="id-ID"/>
              <a:t> massa planet)</a:t>
            </a:r>
          </a:p>
        </p:txBody>
      </p:sp>
      <p:graphicFrame>
        <p:nvGraphicFramePr>
          <p:cNvPr id="33806" name="Object 14"/>
          <p:cNvGraphicFramePr>
            <a:graphicFrameLocks noChangeAspect="1"/>
          </p:cNvGraphicFramePr>
          <p:nvPr>
            <p:extLst/>
          </p:nvPr>
        </p:nvGraphicFramePr>
        <p:xfrm>
          <a:off x="3852467" y="4975226"/>
          <a:ext cx="1376363" cy="669925"/>
        </p:xfrm>
        <a:graphic>
          <a:graphicData uri="http://schemas.openxmlformats.org/presentationml/2006/ole">
            <mc:AlternateContent xmlns:mc="http://schemas.openxmlformats.org/markup-compatibility/2006">
              <mc:Choice xmlns:v="urn:schemas-microsoft-com:vml" Requires="v">
                <p:oleObj spid="_x0000_s4131" name="Equation" r:id="rId9" imgW="990360" imgH="482400" progId="Equation.3">
                  <p:embed/>
                </p:oleObj>
              </mc:Choice>
              <mc:Fallback>
                <p:oleObj name="Equation" r:id="rId9" imgW="990360" imgH="482400" progId="Equation.3">
                  <p:embed/>
                  <p:pic>
                    <p:nvPicPr>
                      <p:cNvPr id="33806" name="Object 1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852467" y="4975226"/>
                        <a:ext cx="1376363" cy="669925"/>
                      </a:xfrm>
                      <a:prstGeom prst="rect">
                        <a:avLst/>
                      </a:prstGeom>
                      <a:solidFill>
                        <a:schemeClr val="accent1"/>
                      </a:solidFill>
                      <a:ln>
                        <a:noFill/>
                      </a:ln>
                      <a:effectLst>
                        <a:outerShdw dist="107763" dir="27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33808" name="Rectangle 16"/>
          <p:cNvSpPr>
            <a:spLocks noChangeArrowheads="1"/>
          </p:cNvSpPr>
          <p:nvPr/>
        </p:nvSpPr>
        <p:spPr bwMode="auto">
          <a:xfrm>
            <a:off x="2639617" y="620713"/>
            <a:ext cx="7019925" cy="146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Untuk mendapatkan hukum III Kepler dari gravitasi Newton, tinjaulah sebuah planet yang orbitnya berupa lingkaran sempurna dengan jari-jari </a:t>
            </a:r>
            <a:r>
              <a:rPr lang="en-US" altLang="id-ID" i="1"/>
              <a:t>R</a:t>
            </a:r>
            <a:r>
              <a:rPr lang="en-US" altLang="id-ID" baseline="-25000"/>
              <a:t>P</a:t>
            </a:r>
            <a:r>
              <a:rPr lang="en-US" altLang="id-ID"/>
              <a:t>. Karena orbitnya berupa lingkaran maka planet tersebut memiliki laju tangensial yang tetap. Misalkan, laju planet itu </a:t>
            </a:r>
            <a:r>
              <a:rPr lang="en-US" altLang="id-ID" i="1"/>
              <a:t>v</a:t>
            </a:r>
            <a:r>
              <a:rPr lang="en-US" altLang="id-ID"/>
              <a:t>. Planet tersebut mengalami percepatan sentripetal sebesar</a:t>
            </a:r>
          </a:p>
        </p:txBody>
      </p:sp>
      <p:sp>
        <p:nvSpPr>
          <p:cNvPr id="33809" name="Rectangle 17"/>
          <p:cNvSpPr>
            <a:spLocks noChangeArrowheads="1"/>
          </p:cNvSpPr>
          <p:nvPr/>
        </p:nvSpPr>
        <p:spPr bwMode="auto">
          <a:xfrm>
            <a:off x="2639616" y="2597150"/>
            <a:ext cx="70929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Karena satu-satunya gaya yang bekerja pada planet itu adalah gaya gravitasi matahari maka penerapan hukum II Newton menghasilkan</a:t>
            </a:r>
          </a:p>
        </p:txBody>
      </p:sp>
      <p:grpSp>
        <p:nvGrpSpPr>
          <p:cNvPr id="2" name="Group 21"/>
          <p:cNvGrpSpPr>
            <a:grpSpLocks/>
          </p:cNvGrpSpPr>
          <p:nvPr/>
        </p:nvGrpSpPr>
        <p:grpSpPr bwMode="auto">
          <a:xfrm>
            <a:off x="2639616" y="4462464"/>
            <a:ext cx="4781550" cy="600075"/>
            <a:chOff x="1202" y="2886"/>
            <a:chExt cx="3012" cy="378"/>
          </a:xfrm>
        </p:grpSpPr>
        <p:sp>
          <p:nvSpPr>
            <p:cNvPr id="5136" name="Rectangle 18"/>
            <p:cNvSpPr>
              <a:spLocks noChangeArrowheads="1"/>
            </p:cNvSpPr>
            <p:nvPr/>
          </p:nvSpPr>
          <p:spPr bwMode="auto">
            <a:xfrm>
              <a:off x="1202" y="2931"/>
              <a:ext cx="1724"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Jika </a:t>
              </a:r>
              <a:r>
                <a:rPr lang="en-US" altLang="id-ID" i="1"/>
                <a:t>T</a:t>
              </a:r>
              <a:r>
                <a:rPr lang="en-US" altLang="id-ID" baseline="-25000"/>
                <a:t>P</a:t>
              </a:r>
              <a:r>
                <a:rPr lang="en-US" altLang="id-ID"/>
                <a:t> kala revolusi dan</a:t>
              </a:r>
            </a:p>
          </p:txBody>
        </p:sp>
        <p:graphicFrame>
          <p:nvGraphicFramePr>
            <p:cNvPr id="5127" name="Object 19"/>
            <p:cNvGraphicFramePr>
              <a:graphicFrameLocks noChangeAspect="1"/>
            </p:cNvGraphicFramePr>
            <p:nvPr/>
          </p:nvGraphicFramePr>
          <p:xfrm>
            <a:off x="2926" y="2886"/>
            <a:ext cx="533" cy="378"/>
          </p:xfrm>
          <a:graphic>
            <a:graphicData uri="http://schemas.openxmlformats.org/presentationml/2006/ole">
              <mc:AlternateContent xmlns:mc="http://schemas.openxmlformats.org/markup-compatibility/2006">
                <mc:Choice xmlns:v="urn:schemas-microsoft-com:vml" Requires="v">
                  <p:oleObj spid="_x0000_s4132" name="Equation" r:id="rId11" imgW="609480" imgH="431640" progId="Equation.3">
                    <p:embed/>
                  </p:oleObj>
                </mc:Choice>
                <mc:Fallback>
                  <p:oleObj name="Equation" r:id="rId11" imgW="609480" imgH="431640" progId="Equation.3">
                    <p:embed/>
                    <p:pic>
                      <p:nvPicPr>
                        <p:cNvPr id="5127" name="Object 19"/>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926" y="2886"/>
                          <a:ext cx="533" cy="3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5137" name="Rectangle 20"/>
            <p:cNvSpPr>
              <a:spLocks noChangeArrowheads="1"/>
            </p:cNvSpPr>
            <p:nvPr/>
          </p:nvSpPr>
          <p:spPr bwMode="auto">
            <a:xfrm>
              <a:off x="3488" y="2931"/>
              <a:ext cx="726" cy="2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maka</a:t>
              </a:r>
            </a:p>
          </p:txBody>
        </p:sp>
      </p:grpSp>
      <p:sp>
        <p:nvSpPr>
          <p:cNvPr id="33817" name="Rectangle 25"/>
          <p:cNvSpPr>
            <a:spLocks noChangeArrowheads="1"/>
          </p:cNvSpPr>
          <p:nvPr/>
        </p:nvSpPr>
        <p:spPr bwMode="auto">
          <a:xfrm>
            <a:off x="5436792" y="5157788"/>
            <a:ext cx="11525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dengan</a:t>
            </a:r>
          </a:p>
        </p:txBody>
      </p:sp>
      <p:graphicFrame>
        <p:nvGraphicFramePr>
          <p:cNvPr id="33818" name="Object 26"/>
          <p:cNvGraphicFramePr>
            <a:graphicFrameLocks noChangeAspect="1"/>
          </p:cNvGraphicFramePr>
          <p:nvPr>
            <p:extLst/>
          </p:nvPr>
        </p:nvGraphicFramePr>
        <p:xfrm>
          <a:off x="6730605" y="4975226"/>
          <a:ext cx="1093787" cy="669925"/>
        </p:xfrm>
        <a:graphic>
          <a:graphicData uri="http://schemas.openxmlformats.org/presentationml/2006/ole">
            <mc:AlternateContent xmlns:mc="http://schemas.openxmlformats.org/markup-compatibility/2006">
              <mc:Choice xmlns:v="urn:schemas-microsoft-com:vml" Requires="v">
                <p:oleObj spid="_x0000_s4133" name="Equation" r:id="rId13" imgW="787320" imgH="482400" progId="Equation.3">
                  <p:embed/>
                </p:oleObj>
              </mc:Choice>
              <mc:Fallback>
                <p:oleObj name="Equation" r:id="rId13" imgW="787320" imgH="482400" progId="Equation.3">
                  <p:embed/>
                  <p:pic>
                    <p:nvPicPr>
                      <p:cNvPr id="33818" name="Object 26"/>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730605" y="4975226"/>
                        <a:ext cx="1093787" cy="669925"/>
                      </a:xfrm>
                      <a:prstGeom prst="rect">
                        <a:avLst/>
                      </a:prstGeom>
                      <a:solidFill>
                        <a:schemeClr val="accent1"/>
                      </a:solidFill>
                      <a:ln>
                        <a:noFill/>
                      </a:ln>
                      <a:effectLst>
                        <a:outerShdw dist="107763" dir="27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33819" name="Rectangle 27"/>
          <p:cNvSpPr>
            <a:spLocks noChangeArrowheads="1"/>
          </p:cNvSpPr>
          <p:nvPr/>
        </p:nvSpPr>
        <p:spPr bwMode="auto">
          <a:xfrm>
            <a:off x="3214291" y="5942013"/>
            <a:ext cx="4897438" cy="366712"/>
          </a:xfrm>
          <a:prstGeom prst="rect">
            <a:avLst/>
          </a:prstGeom>
          <a:solidFill>
            <a:schemeClr val="folHlink"/>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folHlink"/>
            </a:extrusionClr>
            <a:contourClr>
              <a:schemeClr val="folHlink"/>
            </a:contourClr>
          </a:sp3d>
        </p:spPr>
        <p:txBody>
          <a:bodyPr>
            <a:spAutoFit/>
            <a:flatTx/>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a:solidFill>
                  <a:schemeClr val="accent2"/>
                </a:solidFill>
              </a:rPr>
              <a:t>Inilah yang disebutkan dalam hukum III Kepler</a:t>
            </a:r>
          </a:p>
        </p:txBody>
      </p:sp>
      <p:pic>
        <p:nvPicPr>
          <p:cNvPr id="18" name="Picture 14" descr="GOBAC~56">
            <a:hlinkClick r:id="rId15" action="ppaction://hlinksldjump"/>
          </p:cNvPr>
          <p:cNvPicPr>
            <a:picLocks noChangeAspect="1" noChangeArrowheads="1" noCrop="1"/>
          </p:cNvPicPr>
          <p:nvPr/>
        </p:nvPicPr>
        <p:blipFill>
          <a:blip r:embed="rId16">
            <a:extLst>
              <a:ext uri="{28A0092B-C50C-407E-A947-70E740481C1C}">
                <a14:useLocalDpi xmlns:a14="http://schemas.microsoft.com/office/drawing/2010/main" val="0"/>
              </a:ext>
            </a:extLst>
          </a:blip>
          <a:srcRect/>
          <a:stretch>
            <a:fillRect/>
          </a:stretch>
        </p:blipFill>
        <p:spPr bwMode="auto">
          <a:xfrm>
            <a:off x="2495600" y="6376988"/>
            <a:ext cx="1079500" cy="48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AutoShape 5">
            <a:hlinkClick r:id="rId17" action="ppaction://hlinksldjump" highlightClick="1"/>
          </p:cNvPr>
          <p:cNvSpPr>
            <a:spLocks noChangeArrowheads="1"/>
          </p:cNvSpPr>
          <p:nvPr/>
        </p:nvSpPr>
        <p:spPr bwMode="auto">
          <a:xfrm>
            <a:off x="64257" y="980728"/>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a:t>
            </a:r>
            <a:r>
              <a:rPr lang="en-US" altLang="id-ID" sz="1500" b="1" dirty="0" err="1" smtClean="0"/>
              <a:t>oleh</a:t>
            </a:r>
            <a:endParaRPr lang="id-ID" altLang="id-ID" sz="1500" b="1" dirty="0" smtClean="0"/>
          </a:p>
          <a:p>
            <a:pPr algn="ctr" eaLnBrk="1" hangingPunct="1"/>
            <a:r>
              <a:rPr lang="en-US" altLang="id-ID" sz="1500" b="1" dirty="0" smtClean="0"/>
              <a:t>Benda </a:t>
            </a:r>
            <a:r>
              <a:rPr lang="en-US" altLang="id-ID" sz="1500" b="1" dirty="0" err="1"/>
              <a:t>Titik</a:t>
            </a:r>
            <a:endParaRPr lang="en-US" altLang="id-ID" sz="1500" b="1" dirty="0"/>
          </a:p>
        </p:txBody>
      </p:sp>
      <p:sp>
        <p:nvSpPr>
          <p:cNvPr id="21" name="AutoShape 6">
            <a:hlinkClick r:id="rId18" action="ppaction://hlinksldjump" highlightClick="1"/>
          </p:cNvPr>
          <p:cNvSpPr>
            <a:spLocks noChangeArrowheads="1"/>
          </p:cNvSpPr>
          <p:nvPr/>
        </p:nvSpPr>
        <p:spPr bwMode="auto">
          <a:xfrm>
            <a:off x="64257" y="1610464"/>
            <a:ext cx="2083172" cy="783486"/>
          </a:xfrm>
          <a:prstGeom prst="actionButtonBlank">
            <a:avLst/>
          </a:prstGeom>
          <a:solidFill>
            <a:schemeClr val="tx1">
              <a:lumMod val="50000"/>
              <a:lumOff val="5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Newton</a:t>
            </a:r>
            <a:endParaRPr lang="id-ID" altLang="id-ID" sz="1500" b="1" dirty="0" smtClean="0"/>
          </a:p>
          <a:p>
            <a:pPr algn="ctr" eaLnBrk="1" hangingPunct="1"/>
            <a:r>
              <a:rPr lang="en-US" altLang="id-ID" sz="1500" b="1" dirty="0" err="1" smtClean="0"/>
              <a:t>Menjelaskan</a:t>
            </a:r>
            <a:r>
              <a:rPr lang="en-US" altLang="id-ID" sz="1500" b="1" dirty="0" smtClean="0"/>
              <a:t> </a:t>
            </a:r>
            <a:endParaRPr lang="id-ID" altLang="id-ID" sz="1500" b="1" dirty="0" smtClean="0"/>
          </a:p>
          <a:p>
            <a:pPr algn="ctr" eaLnBrk="1" hangingPunct="1"/>
            <a:r>
              <a:rPr lang="en-US" altLang="id-ID" sz="1500" b="1" dirty="0" err="1" smtClean="0"/>
              <a:t>Hukum</a:t>
            </a:r>
            <a:r>
              <a:rPr lang="en-US" altLang="id-ID" sz="1500" b="1" dirty="0" smtClean="0"/>
              <a:t> </a:t>
            </a:r>
            <a:r>
              <a:rPr lang="en-US" altLang="id-ID" sz="1500" b="1" dirty="0"/>
              <a:t>Kepler</a:t>
            </a:r>
          </a:p>
        </p:txBody>
      </p:sp>
      <p:sp>
        <p:nvSpPr>
          <p:cNvPr id="22" name="AutoShape 7">
            <a:hlinkClick r:id="rId19" action="ppaction://hlinksldjump" highlightClick="1"/>
          </p:cNvPr>
          <p:cNvSpPr>
            <a:spLocks noChangeArrowheads="1"/>
          </p:cNvSpPr>
          <p:nvPr/>
        </p:nvSpPr>
        <p:spPr bwMode="auto">
          <a:xfrm>
            <a:off x="64257" y="25320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a:t>
            </a:r>
            <a:r>
              <a:rPr lang="en-US" altLang="id-ID" sz="1500" b="1" dirty="0" err="1"/>
              <a:t>oleh</a:t>
            </a:r>
            <a:r>
              <a:rPr lang="en-US" altLang="id-ID" sz="1500" b="1" dirty="0"/>
              <a:t> </a:t>
            </a:r>
            <a:endParaRPr lang="id-ID" altLang="id-ID" sz="1500" b="1" dirty="0" smtClean="0"/>
          </a:p>
          <a:p>
            <a:pPr algn="ctr" eaLnBrk="1" hangingPunct="1"/>
            <a:r>
              <a:rPr lang="en-US" altLang="id-ID" sz="1500" b="1" dirty="0" smtClean="0"/>
              <a:t>Benda-Benda </a:t>
            </a:r>
            <a:r>
              <a:rPr lang="en-US" altLang="id-ID" sz="1500" b="1" dirty="0" err="1"/>
              <a:t>Besar</a:t>
            </a:r>
            <a:endParaRPr lang="en-US" altLang="id-ID" sz="1500" b="1" dirty="0"/>
          </a:p>
        </p:txBody>
      </p:sp>
      <p:sp>
        <p:nvSpPr>
          <p:cNvPr id="23" name="AutoShape 8">
            <a:hlinkClick r:id="rId20" action="ppaction://hlinksldjump" highlightClick="1"/>
          </p:cNvPr>
          <p:cNvSpPr>
            <a:spLocks noChangeArrowheads="1"/>
          </p:cNvSpPr>
          <p:nvPr/>
        </p:nvSpPr>
        <p:spPr bwMode="auto">
          <a:xfrm>
            <a:off x="64257" y="31797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smtClean="0"/>
              <a:t>Medan </a:t>
            </a:r>
            <a:r>
              <a:rPr lang="en-US" altLang="id-ID" sz="1500" b="1" dirty="0" err="1"/>
              <a:t>Gravitasi</a:t>
            </a:r>
            <a:endParaRPr lang="en-US" altLang="id-ID" sz="1500" b="1" dirty="0"/>
          </a:p>
        </p:txBody>
      </p:sp>
      <p:sp>
        <p:nvSpPr>
          <p:cNvPr id="24" name="AutoShape 9">
            <a:hlinkClick r:id="rId21" action="ppaction://hlinksldjump" highlightClick="1"/>
          </p:cNvPr>
          <p:cNvSpPr>
            <a:spLocks noChangeArrowheads="1"/>
          </p:cNvSpPr>
          <p:nvPr/>
        </p:nvSpPr>
        <p:spPr bwMode="auto">
          <a:xfrm>
            <a:off x="64257" y="38274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smtClean="0"/>
              <a:t>Tenaga </a:t>
            </a:r>
            <a:r>
              <a:rPr lang="en-US" altLang="id-ID" sz="1500" b="1" dirty="0" err="1"/>
              <a:t>Potensial</a:t>
            </a:r>
            <a:r>
              <a:rPr lang="en-US" altLang="id-ID" sz="1500" b="1" dirty="0"/>
              <a:t> </a:t>
            </a:r>
            <a:endParaRPr lang="id-ID" altLang="id-ID" sz="1500" b="1" dirty="0" smtClean="0"/>
          </a:p>
          <a:p>
            <a:pPr algn="ctr" eaLnBrk="1" hangingPunct="1"/>
            <a:r>
              <a:rPr lang="en-US" altLang="id-ID" sz="1500" b="1" dirty="0" err="1" smtClean="0"/>
              <a:t>Gravitasi</a:t>
            </a:r>
            <a:endParaRPr lang="en-US" altLang="id-ID" sz="1500" b="1" dirty="0"/>
          </a:p>
        </p:txBody>
      </p:sp>
      <p:sp>
        <p:nvSpPr>
          <p:cNvPr id="25" name="AutoShape 10">
            <a:hlinkClick r:id="rId22" action="ppaction://hlinksldjump" highlightClick="1"/>
          </p:cNvPr>
          <p:cNvSpPr>
            <a:spLocks noChangeArrowheads="1"/>
          </p:cNvSpPr>
          <p:nvPr/>
        </p:nvSpPr>
        <p:spPr bwMode="auto">
          <a:xfrm>
            <a:off x="64257" y="4476774"/>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Mengorbitkan</a:t>
            </a:r>
            <a:r>
              <a:rPr lang="en-US" altLang="id-ID" sz="1500" b="1" dirty="0" smtClean="0"/>
              <a:t> </a:t>
            </a:r>
            <a:endParaRPr lang="id-ID" altLang="id-ID" sz="1500" b="1" dirty="0" smtClean="0"/>
          </a:p>
          <a:p>
            <a:pPr algn="ctr" eaLnBrk="1" hangingPunct="1"/>
            <a:r>
              <a:rPr lang="en-US" altLang="id-ID" sz="1500" b="1" dirty="0" err="1" smtClean="0"/>
              <a:t>Satelit</a:t>
            </a:r>
            <a:endParaRPr lang="en-US" altLang="id-ID" sz="1500" b="1" dirty="0"/>
          </a:p>
        </p:txBody>
      </p:sp>
      <p:sp>
        <p:nvSpPr>
          <p:cNvPr id="26" name="AutoShape 11">
            <a:hlinkClick r:id="rId23" action="ppaction://hlinksldjump" highlightClick="1"/>
          </p:cNvPr>
          <p:cNvSpPr>
            <a:spLocks noChangeArrowheads="1"/>
          </p:cNvSpPr>
          <p:nvPr/>
        </p:nvSpPr>
        <p:spPr bwMode="auto">
          <a:xfrm>
            <a:off x="64257" y="51228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Bandul</a:t>
            </a:r>
            <a:r>
              <a:rPr lang="en-US" altLang="id-ID" sz="1500" b="1" dirty="0" smtClean="0"/>
              <a:t> </a:t>
            </a:r>
            <a:endParaRPr lang="id-ID" altLang="id-ID" sz="1500" b="1" dirty="0" smtClean="0"/>
          </a:p>
          <a:p>
            <a:pPr algn="ctr" eaLnBrk="1" hangingPunct="1"/>
            <a:r>
              <a:rPr lang="en-US" altLang="id-ID" sz="1500" b="1" dirty="0" err="1" smtClean="0"/>
              <a:t>Matematis</a:t>
            </a:r>
            <a:endParaRPr lang="en-US" altLang="id-ID" sz="1500" b="1" dirty="0"/>
          </a:p>
        </p:txBody>
      </p:sp>
      <p:sp>
        <p:nvSpPr>
          <p:cNvPr id="27" name="AutoShape 12">
            <a:hlinkClick r:id="rId24" action="ppaction://hlinksldjump" highlightClick="1"/>
          </p:cNvPr>
          <p:cNvSpPr>
            <a:spLocks noChangeArrowheads="1"/>
          </p:cNvSpPr>
          <p:nvPr/>
        </p:nvSpPr>
        <p:spPr bwMode="auto">
          <a:xfrm>
            <a:off x="64257" y="57324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Hukum</a:t>
            </a:r>
            <a:r>
              <a:rPr lang="en-US" altLang="id-ID" sz="1500" b="1" dirty="0" smtClean="0"/>
              <a:t> Kepler</a:t>
            </a:r>
            <a:endParaRPr lang="en-US" altLang="id-ID" sz="1500" b="1" dirty="0"/>
          </a:p>
        </p:txBody>
      </p:sp>
      <p:sp>
        <p:nvSpPr>
          <p:cNvPr id="29" name="AutoShape 4">
            <a:hlinkClick r:id="rId15" action="ppaction://hlinksldjump" highlightClick="1"/>
          </p:cNvPr>
          <p:cNvSpPr>
            <a:spLocks noChangeArrowheads="1"/>
          </p:cNvSpPr>
          <p:nvPr/>
        </p:nvSpPr>
        <p:spPr bwMode="auto">
          <a:xfrm>
            <a:off x="256803" y="262061"/>
            <a:ext cx="1802680"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b="1" dirty="0" err="1"/>
              <a:t>Materi</a:t>
            </a:r>
            <a:endParaRPr lang="en-US" altLang="id-ID" b="1" dirty="0"/>
          </a:p>
        </p:txBody>
      </p:sp>
    </p:spTree>
    <p:extLst>
      <p:ext uri="{BB962C8B-B14F-4D97-AF65-F5344CB8AC3E}">
        <p14:creationId xmlns:p14="http://schemas.microsoft.com/office/powerpoint/2010/main" val="152808192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33808"/>
                                        </p:tgtEl>
                                        <p:attrNameLst>
                                          <p:attrName>style.visibility</p:attrName>
                                        </p:attrNameLst>
                                      </p:cBhvr>
                                      <p:to>
                                        <p:strVal val="visible"/>
                                      </p:to>
                                    </p:set>
                                    <p:anim calcmode="lin" valueType="num">
                                      <p:cBhvr>
                                        <p:cTn id="7" dur="1000" fill="hold"/>
                                        <p:tgtEl>
                                          <p:spTgt spid="33808"/>
                                        </p:tgtEl>
                                        <p:attrNameLst>
                                          <p:attrName>ppt_x</p:attrName>
                                        </p:attrNameLst>
                                      </p:cBhvr>
                                      <p:tavLst>
                                        <p:tav tm="0">
                                          <p:val>
                                            <p:strVal val="#ppt_x-.2"/>
                                          </p:val>
                                        </p:tav>
                                        <p:tav tm="100000">
                                          <p:val>
                                            <p:strVal val="#ppt_x"/>
                                          </p:val>
                                        </p:tav>
                                      </p:tavLst>
                                    </p:anim>
                                    <p:anim calcmode="lin" valueType="num">
                                      <p:cBhvr>
                                        <p:cTn id="8" dur="1000" fill="hold"/>
                                        <p:tgtEl>
                                          <p:spTgt spid="33808"/>
                                        </p:tgtEl>
                                        <p:attrNameLst>
                                          <p:attrName>ppt_y</p:attrName>
                                        </p:attrNameLst>
                                      </p:cBhvr>
                                      <p:tavLst>
                                        <p:tav tm="0">
                                          <p:val>
                                            <p:strVal val="#ppt_y"/>
                                          </p:val>
                                        </p:tav>
                                        <p:tav tm="100000">
                                          <p:val>
                                            <p:strVal val="#ppt_y"/>
                                          </p:val>
                                        </p:tav>
                                      </p:tavLst>
                                    </p:anim>
                                    <p:animEffect transition="in" filter="wipe(right)" prLst="gradientSize: 0.1">
                                      <p:cBhvr>
                                        <p:cTn id="9" dur="1000"/>
                                        <p:tgtEl>
                                          <p:spTgt spid="3380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2" presetClass="entr" presetSubtype="4" fill="hold" nodeType="clickEffect">
                                  <p:stCondLst>
                                    <p:cond delay="0"/>
                                  </p:stCondLst>
                                  <p:childTnLst>
                                    <p:set>
                                      <p:cBhvr>
                                        <p:cTn id="13" dur="1" fill="hold">
                                          <p:stCondLst>
                                            <p:cond delay="0"/>
                                          </p:stCondLst>
                                        </p:cTn>
                                        <p:tgtEl>
                                          <p:spTgt spid="33802"/>
                                        </p:tgtEl>
                                        <p:attrNameLst>
                                          <p:attrName>style.visibility</p:attrName>
                                        </p:attrNameLst>
                                      </p:cBhvr>
                                      <p:to>
                                        <p:strVal val="visible"/>
                                      </p:to>
                                    </p:set>
                                    <p:animEffect transition="in" filter="wipe(down)">
                                      <p:cBhvr>
                                        <p:cTn id="14" dur="500"/>
                                        <p:tgtEl>
                                          <p:spTgt spid="33802"/>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9" presetClass="entr" presetSubtype="0" fill="hold" grpId="0" nodeType="clickEffect">
                                  <p:stCondLst>
                                    <p:cond delay="0"/>
                                  </p:stCondLst>
                                  <p:childTnLst>
                                    <p:set>
                                      <p:cBhvr>
                                        <p:cTn id="18" dur="1" fill="hold">
                                          <p:stCondLst>
                                            <p:cond delay="0"/>
                                          </p:stCondLst>
                                        </p:cTn>
                                        <p:tgtEl>
                                          <p:spTgt spid="33809"/>
                                        </p:tgtEl>
                                        <p:attrNameLst>
                                          <p:attrName>style.visibility</p:attrName>
                                        </p:attrNameLst>
                                      </p:cBhvr>
                                      <p:to>
                                        <p:strVal val="visible"/>
                                      </p:to>
                                    </p:set>
                                    <p:anim calcmode="lin" valueType="num">
                                      <p:cBhvr>
                                        <p:cTn id="19" dur="1000" fill="hold"/>
                                        <p:tgtEl>
                                          <p:spTgt spid="33809"/>
                                        </p:tgtEl>
                                        <p:attrNameLst>
                                          <p:attrName>ppt_x</p:attrName>
                                        </p:attrNameLst>
                                      </p:cBhvr>
                                      <p:tavLst>
                                        <p:tav tm="0">
                                          <p:val>
                                            <p:strVal val="#ppt_x-.2"/>
                                          </p:val>
                                        </p:tav>
                                        <p:tav tm="100000">
                                          <p:val>
                                            <p:strVal val="#ppt_x"/>
                                          </p:val>
                                        </p:tav>
                                      </p:tavLst>
                                    </p:anim>
                                    <p:anim calcmode="lin" valueType="num">
                                      <p:cBhvr>
                                        <p:cTn id="20" dur="1000" fill="hold"/>
                                        <p:tgtEl>
                                          <p:spTgt spid="33809"/>
                                        </p:tgtEl>
                                        <p:attrNameLst>
                                          <p:attrName>ppt_y</p:attrName>
                                        </p:attrNameLst>
                                      </p:cBhvr>
                                      <p:tavLst>
                                        <p:tav tm="0">
                                          <p:val>
                                            <p:strVal val="#ppt_y"/>
                                          </p:val>
                                        </p:tav>
                                        <p:tav tm="100000">
                                          <p:val>
                                            <p:strVal val="#ppt_y"/>
                                          </p:val>
                                        </p:tav>
                                      </p:tavLst>
                                    </p:anim>
                                    <p:animEffect transition="in" filter="wipe(right)" prLst="gradientSize: 0.1">
                                      <p:cBhvr>
                                        <p:cTn id="21" dur="1000"/>
                                        <p:tgtEl>
                                          <p:spTgt spid="33809"/>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2" presetClass="entr" presetSubtype="4" fill="hold" nodeType="clickEffect">
                                  <p:stCondLst>
                                    <p:cond delay="0"/>
                                  </p:stCondLst>
                                  <p:childTnLst>
                                    <p:set>
                                      <p:cBhvr>
                                        <p:cTn id="25" dur="1" fill="hold">
                                          <p:stCondLst>
                                            <p:cond delay="0"/>
                                          </p:stCondLst>
                                        </p:cTn>
                                        <p:tgtEl>
                                          <p:spTgt spid="33803"/>
                                        </p:tgtEl>
                                        <p:attrNameLst>
                                          <p:attrName>style.visibility</p:attrName>
                                        </p:attrNameLst>
                                      </p:cBhvr>
                                      <p:to>
                                        <p:strVal val="visible"/>
                                      </p:to>
                                    </p:set>
                                    <p:animEffect transition="in" filter="wipe(down)">
                                      <p:cBhvr>
                                        <p:cTn id="26" dur="500"/>
                                        <p:tgtEl>
                                          <p:spTgt spid="33803"/>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2" presetClass="entr" presetSubtype="4" fill="hold" nodeType="clickEffect">
                                  <p:stCondLst>
                                    <p:cond delay="0"/>
                                  </p:stCondLst>
                                  <p:childTnLst>
                                    <p:set>
                                      <p:cBhvr>
                                        <p:cTn id="30" dur="1" fill="hold">
                                          <p:stCondLst>
                                            <p:cond delay="0"/>
                                          </p:stCondLst>
                                        </p:cTn>
                                        <p:tgtEl>
                                          <p:spTgt spid="33804"/>
                                        </p:tgtEl>
                                        <p:attrNameLst>
                                          <p:attrName>style.visibility</p:attrName>
                                        </p:attrNameLst>
                                      </p:cBhvr>
                                      <p:to>
                                        <p:strVal val="visible"/>
                                      </p:to>
                                    </p:set>
                                    <p:animEffect transition="in" filter="wipe(down)">
                                      <p:cBhvr>
                                        <p:cTn id="31" dur="500"/>
                                        <p:tgtEl>
                                          <p:spTgt spid="33804"/>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2" presetClass="entr" presetSubtype="2" fill="hold" grpId="0" nodeType="clickEffect">
                                  <p:stCondLst>
                                    <p:cond delay="0"/>
                                  </p:stCondLst>
                                  <p:childTnLst>
                                    <p:set>
                                      <p:cBhvr>
                                        <p:cTn id="35" dur="1" fill="hold">
                                          <p:stCondLst>
                                            <p:cond delay="0"/>
                                          </p:stCondLst>
                                        </p:cTn>
                                        <p:tgtEl>
                                          <p:spTgt spid="33805"/>
                                        </p:tgtEl>
                                        <p:attrNameLst>
                                          <p:attrName>style.visibility</p:attrName>
                                        </p:attrNameLst>
                                      </p:cBhvr>
                                      <p:to>
                                        <p:strVal val="visible"/>
                                      </p:to>
                                    </p:set>
                                    <p:anim calcmode="lin" valueType="num">
                                      <p:cBhvr additive="base">
                                        <p:cTn id="36" dur="500" fill="hold"/>
                                        <p:tgtEl>
                                          <p:spTgt spid="33805"/>
                                        </p:tgtEl>
                                        <p:attrNameLst>
                                          <p:attrName>ppt_x</p:attrName>
                                        </p:attrNameLst>
                                      </p:cBhvr>
                                      <p:tavLst>
                                        <p:tav tm="0">
                                          <p:val>
                                            <p:strVal val="1+#ppt_w/2"/>
                                          </p:val>
                                        </p:tav>
                                        <p:tav tm="100000">
                                          <p:val>
                                            <p:strVal val="#ppt_x"/>
                                          </p:val>
                                        </p:tav>
                                      </p:tavLst>
                                    </p:anim>
                                    <p:anim calcmode="lin" valueType="num">
                                      <p:cBhvr additive="base">
                                        <p:cTn id="37" dur="500" fill="hold"/>
                                        <p:tgtEl>
                                          <p:spTgt spid="33805"/>
                                        </p:tgtEl>
                                        <p:attrNameLst>
                                          <p:attrName>ppt_y</p:attrName>
                                        </p:attrNameLst>
                                      </p:cBhvr>
                                      <p:tavLst>
                                        <p:tav tm="0">
                                          <p:val>
                                            <p:strVal val="#ppt_y"/>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29" presetClass="entr" presetSubtype="0" fill="hold" nodeType="click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1000" fill="hold"/>
                                        <p:tgtEl>
                                          <p:spTgt spid="2"/>
                                        </p:tgtEl>
                                        <p:attrNameLst>
                                          <p:attrName>ppt_x</p:attrName>
                                        </p:attrNameLst>
                                      </p:cBhvr>
                                      <p:tavLst>
                                        <p:tav tm="0">
                                          <p:val>
                                            <p:strVal val="#ppt_x-.2"/>
                                          </p:val>
                                        </p:tav>
                                        <p:tav tm="100000">
                                          <p:val>
                                            <p:strVal val="#ppt_x"/>
                                          </p:val>
                                        </p:tav>
                                      </p:tavLst>
                                    </p:anim>
                                    <p:anim calcmode="lin" valueType="num">
                                      <p:cBhvr>
                                        <p:cTn id="43"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44" dur="1000"/>
                                        <p:tgtEl>
                                          <p:spTgt spid="2"/>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49" presetClass="entr" presetSubtype="0" decel="100000" fill="hold" nodeType="clickEffect">
                                  <p:stCondLst>
                                    <p:cond delay="0"/>
                                  </p:stCondLst>
                                  <p:childTnLst>
                                    <p:set>
                                      <p:cBhvr>
                                        <p:cTn id="48" dur="1" fill="hold">
                                          <p:stCondLst>
                                            <p:cond delay="0"/>
                                          </p:stCondLst>
                                        </p:cTn>
                                        <p:tgtEl>
                                          <p:spTgt spid="33806"/>
                                        </p:tgtEl>
                                        <p:attrNameLst>
                                          <p:attrName>style.visibility</p:attrName>
                                        </p:attrNameLst>
                                      </p:cBhvr>
                                      <p:to>
                                        <p:strVal val="visible"/>
                                      </p:to>
                                    </p:set>
                                    <p:anim calcmode="lin" valueType="num">
                                      <p:cBhvr>
                                        <p:cTn id="49" dur="500" fill="hold"/>
                                        <p:tgtEl>
                                          <p:spTgt spid="33806"/>
                                        </p:tgtEl>
                                        <p:attrNameLst>
                                          <p:attrName>ppt_w</p:attrName>
                                        </p:attrNameLst>
                                      </p:cBhvr>
                                      <p:tavLst>
                                        <p:tav tm="0">
                                          <p:val>
                                            <p:fltVal val="0"/>
                                          </p:val>
                                        </p:tav>
                                        <p:tav tm="100000">
                                          <p:val>
                                            <p:strVal val="#ppt_w"/>
                                          </p:val>
                                        </p:tav>
                                      </p:tavLst>
                                    </p:anim>
                                    <p:anim calcmode="lin" valueType="num">
                                      <p:cBhvr>
                                        <p:cTn id="50" dur="500" fill="hold"/>
                                        <p:tgtEl>
                                          <p:spTgt spid="33806"/>
                                        </p:tgtEl>
                                        <p:attrNameLst>
                                          <p:attrName>ppt_h</p:attrName>
                                        </p:attrNameLst>
                                      </p:cBhvr>
                                      <p:tavLst>
                                        <p:tav tm="0">
                                          <p:val>
                                            <p:fltVal val="0"/>
                                          </p:val>
                                        </p:tav>
                                        <p:tav tm="100000">
                                          <p:val>
                                            <p:strVal val="#ppt_h"/>
                                          </p:val>
                                        </p:tav>
                                      </p:tavLst>
                                    </p:anim>
                                    <p:anim calcmode="lin" valueType="num">
                                      <p:cBhvr>
                                        <p:cTn id="51" dur="500" fill="hold"/>
                                        <p:tgtEl>
                                          <p:spTgt spid="33806"/>
                                        </p:tgtEl>
                                        <p:attrNameLst>
                                          <p:attrName>style.rotation</p:attrName>
                                        </p:attrNameLst>
                                      </p:cBhvr>
                                      <p:tavLst>
                                        <p:tav tm="0">
                                          <p:val>
                                            <p:fltVal val="360"/>
                                          </p:val>
                                        </p:tav>
                                        <p:tav tm="100000">
                                          <p:val>
                                            <p:fltVal val="0"/>
                                          </p:val>
                                        </p:tav>
                                      </p:tavLst>
                                    </p:anim>
                                    <p:animEffect transition="in" filter="fade">
                                      <p:cBhvr>
                                        <p:cTn id="52" dur="500"/>
                                        <p:tgtEl>
                                          <p:spTgt spid="33806"/>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23" presetClass="entr" presetSubtype="16" fill="hold" grpId="0" nodeType="clickEffect">
                                  <p:stCondLst>
                                    <p:cond delay="0"/>
                                  </p:stCondLst>
                                  <p:childTnLst>
                                    <p:set>
                                      <p:cBhvr>
                                        <p:cTn id="56" dur="1" fill="hold">
                                          <p:stCondLst>
                                            <p:cond delay="0"/>
                                          </p:stCondLst>
                                        </p:cTn>
                                        <p:tgtEl>
                                          <p:spTgt spid="33817"/>
                                        </p:tgtEl>
                                        <p:attrNameLst>
                                          <p:attrName>style.visibility</p:attrName>
                                        </p:attrNameLst>
                                      </p:cBhvr>
                                      <p:to>
                                        <p:strVal val="visible"/>
                                      </p:to>
                                    </p:set>
                                    <p:anim calcmode="lin" valueType="num">
                                      <p:cBhvr>
                                        <p:cTn id="57" dur="500" fill="hold"/>
                                        <p:tgtEl>
                                          <p:spTgt spid="33817"/>
                                        </p:tgtEl>
                                        <p:attrNameLst>
                                          <p:attrName>ppt_w</p:attrName>
                                        </p:attrNameLst>
                                      </p:cBhvr>
                                      <p:tavLst>
                                        <p:tav tm="0">
                                          <p:val>
                                            <p:fltVal val="0"/>
                                          </p:val>
                                        </p:tav>
                                        <p:tav tm="100000">
                                          <p:val>
                                            <p:strVal val="#ppt_w"/>
                                          </p:val>
                                        </p:tav>
                                      </p:tavLst>
                                    </p:anim>
                                    <p:anim calcmode="lin" valueType="num">
                                      <p:cBhvr>
                                        <p:cTn id="58" dur="500" fill="hold"/>
                                        <p:tgtEl>
                                          <p:spTgt spid="33817"/>
                                        </p:tgtEl>
                                        <p:attrNameLst>
                                          <p:attrName>ppt_h</p:attrName>
                                        </p:attrNameLst>
                                      </p:cBhvr>
                                      <p:tavLst>
                                        <p:tav tm="0">
                                          <p:val>
                                            <p:fltVal val="0"/>
                                          </p:val>
                                        </p:tav>
                                        <p:tav tm="100000">
                                          <p:val>
                                            <p:strVal val="#ppt_h"/>
                                          </p:val>
                                        </p:tav>
                                      </p:tavLst>
                                    </p:anim>
                                  </p:childTnLst>
                                </p:cTn>
                              </p:par>
                            </p:childTnLst>
                          </p:cTn>
                        </p:par>
                      </p:childTnLst>
                    </p:cTn>
                  </p:par>
                  <p:par>
                    <p:cTn id="59" fill="hold" nodeType="clickPar">
                      <p:stCondLst>
                        <p:cond delay="indefinite"/>
                      </p:stCondLst>
                      <p:childTnLst>
                        <p:par>
                          <p:cTn id="60" fill="hold" nodeType="withGroup">
                            <p:stCondLst>
                              <p:cond delay="0"/>
                            </p:stCondLst>
                            <p:childTnLst>
                              <p:par>
                                <p:cTn id="61" presetID="49" presetClass="entr" presetSubtype="0" decel="100000" fill="hold" nodeType="clickEffect">
                                  <p:stCondLst>
                                    <p:cond delay="0"/>
                                  </p:stCondLst>
                                  <p:childTnLst>
                                    <p:set>
                                      <p:cBhvr>
                                        <p:cTn id="62" dur="1" fill="hold">
                                          <p:stCondLst>
                                            <p:cond delay="0"/>
                                          </p:stCondLst>
                                        </p:cTn>
                                        <p:tgtEl>
                                          <p:spTgt spid="33818"/>
                                        </p:tgtEl>
                                        <p:attrNameLst>
                                          <p:attrName>style.visibility</p:attrName>
                                        </p:attrNameLst>
                                      </p:cBhvr>
                                      <p:to>
                                        <p:strVal val="visible"/>
                                      </p:to>
                                    </p:set>
                                    <p:anim calcmode="lin" valueType="num">
                                      <p:cBhvr>
                                        <p:cTn id="63" dur="500" fill="hold"/>
                                        <p:tgtEl>
                                          <p:spTgt spid="33818"/>
                                        </p:tgtEl>
                                        <p:attrNameLst>
                                          <p:attrName>ppt_w</p:attrName>
                                        </p:attrNameLst>
                                      </p:cBhvr>
                                      <p:tavLst>
                                        <p:tav tm="0">
                                          <p:val>
                                            <p:fltVal val="0"/>
                                          </p:val>
                                        </p:tav>
                                        <p:tav tm="100000">
                                          <p:val>
                                            <p:strVal val="#ppt_w"/>
                                          </p:val>
                                        </p:tav>
                                      </p:tavLst>
                                    </p:anim>
                                    <p:anim calcmode="lin" valueType="num">
                                      <p:cBhvr>
                                        <p:cTn id="64" dur="500" fill="hold"/>
                                        <p:tgtEl>
                                          <p:spTgt spid="33818"/>
                                        </p:tgtEl>
                                        <p:attrNameLst>
                                          <p:attrName>ppt_h</p:attrName>
                                        </p:attrNameLst>
                                      </p:cBhvr>
                                      <p:tavLst>
                                        <p:tav tm="0">
                                          <p:val>
                                            <p:fltVal val="0"/>
                                          </p:val>
                                        </p:tav>
                                        <p:tav tm="100000">
                                          <p:val>
                                            <p:strVal val="#ppt_h"/>
                                          </p:val>
                                        </p:tav>
                                      </p:tavLst>
                                    </p:anim>
                                    <p:anim calcmode="lin" valueType="num">
                                      <p:cBhvr>
                                        <p:cTn id="65" dur="500" fill="hold"/>
                                        <p:tgtEl>
                                          <p:spTgt spid="33818"/>
                                        </p:tgtEl>
                                        <p:attrNameLst>
                                          <p:attrName>style.rotation</p:attrName>
                                        </p:attrNameLst>
                                      </p:cBhvr>
                                      <p:tavLst>
                                        <p:tav tm="0">
                                          <p:val>
                                            <p:fltVal val="360"/>
                                          </p:val>
                                        </p:tav>
                                        <p:tav tm="100000">
                                          <p:val>
                                            <p:fltVal val="0"/>
                                          </p:val>
                                        </p:tav>
                                      </p:tavLst>
                                    </p:anim>
                                    <p:animEffect transition="in" filter="fade">
                                      <p:cBhvr>
                                        <p:cTn id="66" dur="500"/>
                                        <p:tgtEl>
                                          <p:spTgt spid="33818"/>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34" presetClass="entr" presetSubtype="0" fill="hold" grpId="0" nodeType="clickEffect">
                                  <p:stCondLst>
                                    <p:cond delay="0"/>
                                  </p:stCondLst>
                                  <p:childTnLst>
                                    <p:set>
                                      <p:cBhvr>
                                        <p:cTn id="70" dur="1" fill="hold">
                                          <p:stCondLst>
                                            <p:cond delay="0"/>
                                          </p:stCondLst>
                                        </p:cTn>
                                        <p:tgtEl>
                                          <p:spTgt spid="33819"/>
                                        </p:tgtEl>
                                        <p:attrNameLst>
                                          <p:attrName>style.visibility</p:attrName>
                                        </p:attrNameLst>
                                      </p:cBhvr>
                                      <p:to>
                                        <p:strVal val="visible"/>
                                      </p:to>
                                    </p:set>
                                    <p:anim from="(-#ppt_w/2)" to="(#ppt_x)" calcmode="lin" valueType="num">
                                      <p:cBhvr>
                                        <p:cTn id="71" dur="600" fill="hold">
                                          <p:stCondLst>
                                            <p:cond delay="0"/>
                                          </p:stCondLst>
                                        </p:cTn>
                                        <p:tgtEl>
                                          <p:spTgt spid="33819"/>
                                        </p:tgtEl>
                                        <p:attrNameLst>
                                          <p:attrName>ppt_x</p:attrName>
                                        </p:attrNameLst>
                                      </p:cBhvr>
                                    </p:anim>
                                    <p:anim from="0" to="-1.0" calcmode="lin" valueType="num">
                                      <p:cBhvr>
                                        <p:cTn id="72" dur="200" decel="50000" autoRev="1" fill="hold">
                                          <p:stCondLst>
                                            <p:cond delay="600"/>
                                          </p:stCondLst>
                                        </p:cTn>
                                        <p:tgtEl>
                                          <p:spTgt spid="33819"/>
                                        </p:tgtEl>
                                        <p:attrNameLst>
                                          <p:attrName>xshear</p:attrName>
                                        </p:attrNameLst>
                                      </p:cBhvr>
                                    </p:anim>
                                    <p:animScale>
                                      <p:cBhvr>
                                        <p:cTn id="73" dur="200" decel="100000" autoRev="1" fill="hold">
                                          <p:stCondLst>
                                            <p:cond delay="600"/>
                                          </p:stCondLst>
                                        </p:cTn>
                                        <p:tgtEl>
                                          <p:spTgt spid="33819"/>
                                        </p:tgtEl>
                                      </p:cBhvr>
                                      <p:from x="100000" y="100000"/>
                                      <p:to x="80000" y="100000"/>
                                    </p:animScale>
                                    <p:anim by="(#ppt_h/3+#ppt_w*0.1)" calcmode="lin" valueType="num">
                                      <p:cBhvr additive="sum">
                                        <p:cTn id="74" dur="200" decel="100000" autoRev="1" fill="hold">
                                          <p:stCondLst>
                                            <p:cond delay="600"/>
                                          </p:stCondLst>
                                        </p:cTn>
                                        <p:tgtEl>
                                          <p:spTgt spid="33819"/>
                                        </p:tgtEl>
                                        <p:attrNameLst>
                                          <p:attrName>ppt_x</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05" grpId="0"/>
      <p:bldP spid="33808" grpId="0"/>
      <p:bldP spid="33809" grpId="0"/>
      <p:bldP spid="33817" grpId="0"/>
      <p:bldP spid="338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AutoShape 4">
            <a:hlinkClick r:id="" action="ppaction://noaction" highlightClick="1"/>
          </p:cNvPr>
          <p:cNvSpPr>
            <a:spLocks noChangeArrowheads="1"/>
          </p:cNvSpPr>
          <p:nvPr/>
        </p:nvSpPr>
        <p:spPr bwMode="auto">
          <a:xfrm>
            <a:off x="2784650" y="692151"/>
            <a:ext cx="4321175"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id-ID" altLang="id-ID" b="1" dirty="0" smtClean="0"/>
              <a:t>C</a:t>
            </a:r>
            <a:r>
              <a:rPr lang="en-US" altLang="id-ID" b="1" dirty="0" smtClean="0"/>
              <a:t>. </a:t>
            </a:r>
            <a:r>
              <a:rPr lang="en-US" altLang="id-ID" b="1" dirty="0" err="1"/>
              <a:t>Gravitasi</a:t>
            </a:r>
            <a:r>
              <a:rPr lang="en-US" altLang="id-ID" b="1" dirty="0"/>
              <a:t> </a:t>
            </a:r>
            <a:r>
              <a:rPr lang="en-US" altLang="id-ID" b="1" dirty="0" err="1"/>
              <a:t>oleh</a:t>
            </a:r>
            <a:r>
              <a:rPr lang="en-US" altLang="id-ID" b="1" dirty="0"/>
              <a:t> Benda-Benda </a:t>
            </a:r>
            <a:r>
              <a:rPr lang="en-US" altLang="id-ID" b="1" dirty="0" err="1"/>
              <a:t>Besar</a:t>
            </a:r>
            <a:endParaRPr lang="en-US" altLang="id-ID" b="1" dirty="0"/>
          </a:p>
        </p:txBody>
      </p:sp>
      <p:sp>
        <p:nvSpPr>
          <p:cNvPr id="10259" name="Rectangle 19"/>
          <p:cNvSpPr>
            <a:spLocks noChangeArrowheads="1"/>
          </p:cNvSpPr>
          <p:nvPr/>
        </p:nvSpPr>
        <p:spPr bwMode="auto">
          <a:xfrm>
            <a:off x="5161137" y="1557338"/>
            <a:ext cx="4392612" cy="173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Tinjau kulit bola berjari-jari </a:t>
            </a:r>
            <a:r>
              <a:rPr lang="en-US" altLang="id-ID" i="1"/>
              <a:t>R </a:t>
            </a:r>
            <a:r>
              <a:rPr lang="en-US" altLang="id-ID"/>
              <a:t>yang memiliki ketebalan Δ</a:t>
            </a:r>
            <a:r>
              <a:rPr lang="en-US" altLang="id-ID" i="1"/>
              <a:t>R </a:t>
            </a:r>
            <a:r>
              <a:rPr lang="en-US" altLang="id-ID"/>
              <a:t>serta massa </a:t>
            </a:r>
            <a:r>
              <a:rPr lang="en-US" altLang="id-ID" i="1"/>
              <a:t>M </a:t>
            </a:r>
            <a:r>
              <a:rPr lang="en-US" altLang="id-ID"/>
              <a:t>dan partikel titik bermassa </a:t>
            </a:r>
            <a:r>
              <a:rPr lang="en-US" altLang="id-ID" i="1"/>
              <a:t>m </a:t>
            </a:r>
            <a:r>
              <a:rPr lang="en-US" altLang="id-ID"/>
              <a:t>(a) dapat diganti dengan sebuah partikel bermassa </a:t>
            </a:r>
            <a:r>
              <a:rPr lang="en-US" altLang="id-ID" i="1"/>
              <a:t>M </a:t>
            </a:r>
            <a:r>
              <a:rPr lang="en-US" altLang="id-ID"/>
              <a:t>yang terletak di pusat kulit bola dan partikel bermassa </a:t>
            </a:r>
            <a:r>
              <a:rPr lang="en-US" altLang="id-ID" i="1"/>
              <a:t>m </a:t>
            </a:r>
            <a:r>
              <a:rPr lang="en-US" altLang="id-ID"/>
              <a:t>(b)</a:t>
            </a:r>
          </a:p>
        </p:txBody>
      </p:sp>
      <p:grpSp>
        <p:nvGrpSpPr>
          <p:cNvPr id="2" name="Group 21"/>
          <p:cNvGrpSpPr>
            <a:grpSpLocks/>
          </p:cNvGrpSpPr>
          <p:nvPr/>
        </p:nvGrpSpPr>
        <p:grpSpPr bwMode="auto">
          <a:xfrm>
            <a:off x="2784649" y="1485901"/>
            <a:ext cx="2159000" cy="2005013"/>
            <a:chOff x="1375" y="625"/>
            <a:chExt cx="1360" cy="1263"/>
          </a:xfrm>
        </p:grpSpPr>
        <p:sp>
          <p:nvSpPr>
            <p:cNvPr id="19464" name="Rectangle 6"/>
            <p:cNvSpPr>
              <a:spLocks noChangeArrowheads="1"/>
            </p:cNvSpPr>
            <p:nvPr/>
          </p:nvSpPr>
          <p:spPr bwMode="auto">
            <a:xfrm>
              <a:off x="1375" y="709"/>
              <a:ext cx="1360" cy="1179"/>
            </a:xfrm>
            <a:prstGeom prst="rect">
              <a:avLst/>
            </a:prstGeom>
            <a:solidFill>
              <a:schemeClr val="tx1"/>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id-ID" altLang="id-ID"/>
            </a:p>
          </p:txBody>
        </p:sp>
        <p:pic>
          <p:nvPicPr>
            <p:cNvPr id="19465" name="Picture 2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6" y="625"/>
              <a:ext cx="1270" cy="1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0262" name="Rectangle 22"/>
          <p:cNvSpPr>
            <a:spLocks noChangeArrowheads="1"/>
          </p:cNvSpPr>
          <p:nvPr/>
        </p:nvSpPr>
        <p:spPr bwMode="auto">
          <a:xfrm>
            <a:off x="2711624" y="3862389"/>
            <a:ext cx="6769100" cy="2014537"/>
          </a:xfrm>
          <a:prstGeom prst="rect">
            <a:avLst/>
          </a:prstGeom>
          <a:solidFill>
            <a:schemeClr val="folHlink"/>
          </a:solidFill>
          <a:ln w="9525">
            <a:miter lim="800000"/>
            <a:headEnd/>
            <a:tailEnd/>
          </a:ln>
          <a:scene3d>
            <a:camera prst="legacyObliqueTopRight"/>
            <a:lightRig rig="legacyFlat3" dir="b"/>
          </a:scene3d>
          <a:sp3d extrusionH="430200" prstMaterial="legacyMatte">
            <a:bevelT w="13500" h="13500" prst="angle"/>
            <a:bevelB w="13500" h="13500" prst="angle"/>
            <a:extrusionClr>
              <a:schemeClr val="folHlink"/>
            </a:extrusionClr>
            <a:contourClr>
              <a:schemeClr val="folHlink"/>
            </a:contourClr>
          </a:sp3d>
        </p:spPr>
        <p:txBody>
          <a:bodyPr>
            <a:spAutoFit/>
            <a:flatTx/>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b="1"/>
              <a:t>Kaidah Kulit Bola:</a:t>
            </a:r>
          </a:p>
          <a:p>
            <a:pPr eaLnBrk="1" hangingPunct="1"/>
            <a:r>
              <a:rPr lang="en-US" altLang="id-ID" i="1"/>
              <a:t>Suatu kulit bola dengan kepadatan merata akan menarik setiap partikel titik yang berada di luar kulit bola itu sedemikian rupa sehingga seakan-akan seluruh massa kulit bola itu berada keseluruhannya (terkonsentrasi) di titik pusat kulit bola itu. Selanjutnya, setiap partikel titik yang berada di dalam kulit bola itu sedikit pun tidak mengalami gaya gravitasi kulit bola itu</a:t>
            </a:r>
          </a:p>
        </p:txBody>
      </p:sp>
      <p:pic>
        <p:nvPicPr>
          <p:cNvPr id="11" name="Picture 13" descr="NEXTCLR">
            <a:hlinkClick r:id="" action="ppaction://hlinkshowjump?jump=nextslide"/>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007328" y="6430964"/>
            <a:ext cx="8493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AutoShape 5">
            <a:hlinkClick r:id="rId4" action="ppaction://hlinksldjump" highlightClick="1"/>
          </p:cNvPr>
          <p:cNvSpPr>
            <a:spLocks noChangeArrowheads="1"/>
          </p:cNvSpPr>
          <p:nvPr/>
        </p:nvSpPr>
        <p:spPr bwMode="auto">
          <a:xfrm>
            <a:off x="64257" y="980728"/>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a:t>
            </a:r>
            <a:r>
              <a:rPr lang="en-US" altLang="id-ID" sz="1500" b="1" dirty="0" err="1" smtClean="0"/>
              <a:t>oleh</a:t>
            </a:r>
            <a:endParaRPr lang="id-ID" altLang="id-ID" sz="1500" b="1" dirty="0" smtClean="0"/>
          </a:p>
          <a:p>
            <a:pPr algn="ctr" eaLnBrk="1" hangingPunct="1"/>
            <a:r>
              <a:rPr lang="en-US" altLang="id-ID" sz="1500" b="1" dirty="0" smtClean="0"/>
              <a:t>Benda </a:t>
            </a:r>
            <a:r>
              <a:rPr lang="en-US" altLang="id-ID" sz="1500" b="1" dirty="0" err="1"/>
              <a:t>Titik</a:t>
            </a:r>
            <a:endParaRPr lang="en-US" altLang="id-ID" sz="1500" b="1" dirty="0"/>
          </a:p>
        </p:txBody>
      </p:sp>
      <p:sp>
        <p:nvSpPr>
          <p:cNvPr id="13" name="AutoShape 6">
            <a:hlinkClick r:id="rId5" action="ppaction://hlinksldjump" highlightClick="1"/>
          </p:cNvPr>
          <p:cNvSpPr>
            <a:spLocks noChangeArrowheads="1"/>
          </p:cNvSpPr>
          <p:nvPr/>
        </p:nvSpPr>
        <p:spPr bwMode="auto">
          <a:xfrm>
            <a:off x="64257" y="1610464"/>
            <a:ext cx="2083172" cy="783486"/>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Newton</a:t>
            </a:r>
            <a:endParaRPr lang="id-ID" altLang="id-ID" sz="1500" b="1" dirty="0" smtClean="0"/>
          </a:p>
          <a:p>
            <a:pPr algn="ctr" eaLnBrk="1" hangingPunct="1"/>
            <a:r>
              <a:rPr lang="en-US" altLang="id-ID" sz="1500" b="1" dirty="0" err="1" smtClean="0"/>
              <a:t>Menjelaskan</a:t>
            </a:r>
            <a:r>
              <a:rPr lang="en-US" altLang="id-ID" sz="1500" b="1" dirty="0" smtClean="0"/>
              <a:t> </a:t>
            </a:r>
            <a:endParaRPr lang="id-ID" altLang="id-ID" sz="1500" b="1" dirty="0" smtClean="0"/>
          </a:p>
          <a:p>
            <a:pPr algn="ctr" eaLnBrk="1" hangingPunct="1"/>
            <a:r>
              <a:rPr lang="en-US" altLang="id-ID" sz="1500" b="1" dirty="0" err="1" smtClean="0"/>
              <a:t>Hukum</a:t>
            </a:r>
            <a:r>
              <a:rPr lang="en-US" altLang="id-ID" sz="1500" b="1" dirty="0" smtClean="0"/>
              <a:t> </a:t>
            </a:r>
            <a:r>
              <a:rPr lang="en-US" altLang="id-ID" sz="1500" b="1" dirty="0"/>
              <a:t>Kepler</a:t>
            </a:r>
          </a:p>
        </p:txBody>
      </p:sp>
      <p:sp>
        <p:nvSpPr>
          <p:cNvPr id="14" name="AutoShape 7">
            <a:hlinkClick r:id="rId6" action="ppaction://hlinksldjump" highlightClick="1"/>
          </p:cNvPr>
          <p:cNvSpPr>
            <a:spLocks noChangeArrowheads="1"/>
          </p:cNvSpPr>
          <p:nvPr/>
        </p:nvSpPr>
        <p:spPr bwMode="auto">
          <a:xfrm>
            <a:off x="64257" y="2532087"/>
            <a:ext cx="2083172" cy="504825"/>
          </a:xfrm>
          <a:prstGeom prst="actionButtonBlank">
            <a:avLst/>
          </a:prstGeom>
          <a:solidFill>
            <a:schemeClr val="tx1">
              <a:lumMod val="50000"/>
              <a:lumOff val="5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a:t>
            </a:r>
            <a:r>
              <a:rPr lang="en-US" altLang="id-ID" sz="1500" b="1" dirty="0" err="1"/>
              <a:t>oleh</a:t>
            </a:r>
            <a:r>
              <a:rPr lang="en-US" altLang="id-ID" sz="1500" b="1" dirty="0"/>
              <a:t> </a:t>
            </a:r>
            <a:endParaRPr lang="id-ID" altLang="id-ID" sz="1500" b="1" dirty="0" smtClean="0"/>
          </a:p>
          <a:p>
            <a:pPr algn="ctr" eaLnBrk="1" hangingPunct="1"/>
            <a:r>
              <a:rPr lang="en-US" altLang="id-ID" sz="1500" b="1" dirty="0" smtClean="0"/>
              <a:t>Benda-Benda </a:t>
            </a:r>
            <a:r>
              <a:rPr lang="en-US" altLang="id-ID" sz="1500" b="1" dirty="0" err="1"/>
              <a:t>Besar</a:t>
            </a:r>
            <a:endParaRPr lang="en-US" altLang="id-ID" sz="1500" b="1" dirty="0"/>
          </a:p>
        </p:txBody>
      </p:sp>
      <p:sp>
        <p:nvSpPr>
          <p:cNvPr id="15" name="AutoShape 8">
            <a:hlinkClick r:id="rId7" action="ppaction://hlinksldjump" highlightClick="1"/>
          </p:cNvPr>
          <p:cNvSpPr>
            <a:spLocks noChangeArrowheads="1"/>
          </p:cNvSpPr>
          <p:nvPr/>
        </p:nvSpPr>
        <p:spPr bwMode="auto">
          <a:xfrm>
            <a:off x="64257" y="31797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smtClean="0"/>
              <a:t>Medan </a:t>
            </a:r>
            <a:r>
              <a:rPr lang="en-US" altLang="id-ID" sz="1500" b="1" dirty="0" err="1"/>
              <a:t>Gravitasi</a:t>
            </a:r>
            <a:endParaRPr lang="en-US" altLang="id-ID" sz="1500" b="1" dirty="0"/>
          </a:p>
        </p:txBody>
      </p:sp>
      <p:sp>
        <p:nvSpPr>
          <p:cNvPr id="16" name="AutoShape 9">
            <a:hlinkClick r:id="rId8" action="ppaction://hlinksldjump" highlightClick="1"/>
          </p:cNvPr>
          <p:cNvSpPr>
            <a:spLocks noChangeArrowheads="1"/>
          </p:cNvSpPr>
          <p:nvPr/>
        </p:nvSpPr>
        <p:spPr bwMode="auto">
          <a:xfrm>
            <a:off x="64257" y="38274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smtClean="0"/>
              <a:t>Tenaga </a:t>
            </a:r>
            <a:r>
              <a:rPr lang="en-US" altLang="id-ID" sz="1500" b="1" dirty="0" err="1"/>
              <a:t>Potensial</a:t>
            </a:r>
            <a:r>
              <a:rPr lang="en-US" altLang="id-ID" sz="1500" b="1" dirty="0"/>
              <a:t> </a:t>
            </a:r>
            <a:endParaRPr lang="id-ID" altLang="id-ID" sz="1500" b="1" dirty="0" smtClean="0"/>
          </a:p>
          <a:p>
            <a:pPr algn="ctr" eaLnBrk="1" hangingPunct="1"/>
            <a:r>
              <a:rPr lang="en-US" altLang="id-ID" sz="1500" b="1" dirty="0" err="1" smtClean="0"/>
              <a:t>Gravitasi</a:t>
            </a:r>
            <a:endParaRPr lang="en-US" altLang="id-ID" sz="1500" b="1" dirty="0"/>
          </a:p>
        </p:txBody>
      </p:sp>
      <p:sp>
        <p:nvSpPr>
          <p:cNvPr id="17" name="AutoShape 10">
            <a:hlinkClick r:id="rId9" action="ppaction://hlinksldjump" highlightClick="1"/>
          </p:cNvPr>
          <p:cNvSpPr>
            <a:spLocks noChangeArrowheads="1"/>
          </p:cNvSpPr>
          <p:nvPr/>
        </p:nvSpPr>
        <p:spPr bwMode="auto">
          <a:xfrm>
            <a:off x="64257" y="4476774"/>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Mengorbitkan</a:t>
            </a:r>
            <a:r>
              <a:rPr lang="en-US" altLang="id-ID" sz="1500" b="1" dirty="0" smtClean="0"/>
              <a:t> </a:t>
            </a:r>
            <a:endParaRPr lang="id-ID" altLang="id-ID" sz="1500" b="1" dirty="0" smtClean="0"/>
          </a:p>
          <a:p>
            <a:pPr algn="ctr" eaLnBrk="1" hangingPunct="1"/>
            <a:r>
              <a:rPr lang="en-US" altLang="id-ID" sz="1500" b="1" dirty="0" err="1" smtClean="0"/>
              <a:t>Satelit</a:t>
            </a:r>
            <a:endParaRPr lang="en-US" altLang="id-ID" sz="1500" b="1" dirty="0"/>
          </a:p>
        </p:txBody>
      </p:sp>
      <p:sp>
        <p:nvSpPr>
          <p:cNvPr id="18" name="AutoShape 11">
            <a:hlinkClick r:id="rId10" action="ppaction://hlinksldjump" highlightClick="1"/>
          </p:cNvPr>
          <p:cNvSpPr>
            <a:spLocks noChangeArrowheads="1"/>
          </p:cNvSpPr>
          <p:nvPr/>
        </p:nvSpPr>
        <p:spPr bwMode="auto">
          <a:xfrm>
            <a:off x="64257" y="51228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Bandul</a:t>
            </a:r>
            <a:r>
              <a:rPr lang="en-US" altLang="id-ID" sz="1500" b="1" dirty="0" smtClean="0"/>
              <a:t> </a:t>
            </a:r>
            <a:endParaRPr lang="id-ID" altLang="id-ID" sz="1500" b="1" dirty="0" smtClean="0"/>
          </a:p>
          <a:p>
            <a:pPr algn="ctr" eaLnBrk="1" hangingPunct="1"/>
            <a:r>
              <a:rPr lang="en-US" altLang="id-ID" sz="1500" b="1" dirty="0" err="1" smtClean="0"/>
              <a:t>Matematis</a:t>
            </a:r>
            <a:endParaRPr lang="en-US" altLang="id-ID" sz="1500" b="1" dirty="0"/>
          </a:p>
        </p:txBody>
      </p:sp>
      <p:sp>
        <p:nvSpPr>
          <p:cNvPr id="19" name="AutoShape 12">
            <a:hlinkClick r:id="rId11" action="ppaction://hlinksldjump" highlightClick="1"/>
          </p:cNvPr>
          <p:cNvSpPr>
            <a:spLocks noChangeArrowheads="1"/>
          </p:cNvSpPr>
          <p:nvPr/>
        </p:nvSpPr>
        <p:spPr bwMode="auto">
          <a:xfrm>
            <a:off x="64257" y="57324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Hukum</a:t>
            </a:r>
            <a:r>
              <a:rPr lang="en-US" altLang="id-ID" sz="1500" b="1" dirty="0" smtClean="0"/>
              <a:t> Kepler</a:t>
            </a:r>
            <a:endParaRPr lang="en-US" altLang="id-ID" sz="1500" b="1" dirty="0"/>
          </a:p>
        </p:txBody>
      </p:sp>
      <p:sp>
        <p:nvSpPr>
          <p:cNvPr id="21" name="AutoShape 4">
            <a:hlinkClick r:id="rId12" action="ppaction://hlinksldjump" highlightClick="1"/>
          </p:cNvPr>
          <p:cNvSpPr>
            <a:spLocks noChangeArrowheads="1"/>
          </p:cNvSpPr>
          <p:nvPr/>
        </p:nvSpPr>
        <p:spPr bwMode="auto">
          <a:xfrm>
            <a:off x="256803" y="262061"/>
            <a:ext cx="1802680"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b="1" dirty="0" err="1"/>
              <a:t>Materi</a:t>
            </a:r>
            <a:endParaRPr lang="en-US" altLang="id-ID" b="1" dirty="0"/>
          </a:p>
        </p:txBody>
      </p:sp>
    </p:spTree>
    <p:extLst>
      <p:ext uri="{BB962C8B-B14F-4D97-AF65-F5344CB8AC3E}">
        <p14:creationId xmlns:p14="http://schemas.microsoft.com/office/powerpoint/2010/main" val="23844021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withEffect">
                                  <p:stCondLst>
                                    <p:cond delay="0"/>
                                  </p:stCondLst>
                                  <p:childTnLst>
                                    <p:set>
                                      <p:cBhvr>
                                        <p:cTn id="6" dur="1" fill="hold">
                                          <p:stCondLst>
                                            <p:cond delay="0"/>
                                          </p:stCondLst>
                                        </p:cTn>
                                        <p:tgtEl>
                                          <p:spTgt spid="10244"/>
                                        </p:tgtEl>
                                        <p:attrNameLst>
                                          <p:attrName>style.visibility</p:attrName>
                                        </p:attrNameLst>
                                      </p:cBhvr>
                                      <p:to>
                                        <p:strVal val="visible"/>
                                      </p:to>
                                    </p:set>
                                    <p:anim calcmode="lin" valueType="num">
                                      <p:cBhvr additive="base">
                                        <p:cTn id="7" dur="500" fill="hold"/>
                                        <p:tgtEl>
                                          <p:spTgt spid="10244"/>
                                        </p:tgtEl>
                                        <p:attrNameLst>
                                          <p:attrName>ppt_x</p:attrName>
                                        </p:attrNameLst>
                                      </p:cBhvr>
                                      <p:tavLst>
                                        <p:tav tm="0">
                                          <p:val>
                                            <p:strVal val="1+#ppt_w/2"/>
                                          </p:val>
                                        </p:tav>
                                        <p:tav tm="100000">
                                          <p:val>
                                            <p:strVal val="#ppt_x"/>
                                          </p:val>
                                        </p:tav>
                                      </p:tavLst>
                                    </p:anim>
                                    <p:anim calcmode="lin" valueType="num">
                                      <p:cBhvr additive="base">
                                        <p:cTn id="8" dur="500" fill="hold"/>
                                        <p:tgtEl>
                                          <p:spTgt spid="1024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9" presetClass="entr" presetSubtype="0" fill="hold" grpId="0" nodeType="clickEffect">
                                  <p:stCondLst>
                                    <p:cond delay="0"/>
                                  </p:stCondLst>
                                  <p:childTnLst>
                                    <p:set>
                                      <p:cBhvr>
                                        <p:cTn id="12" dur="1" fill="hold">
                                          <p:stCondLst>
                                            <p:cond delay="0"/>
                                          </p:stCondLst>
                                        </p:cTn>
                                        <p:tgtEl>
                                          <p:spTgt spid="10259"/>
                                        </p:tgtEl>
                                        <p:attrNameLst>
                                          <p:attrName>style.visibility</p:attrName>
                                        </p:attrNameLst>
                                      </p:cBhvr>
                                      <p:to>
                                        <p:strVal val="visible"/>
                                      </p:to>
                                    </p:set>
                                    <p:anim calcmode="lin" valueType="num">
                                      <p:cBhvr>
                                        <p:cTn id="13" dur="1000" fill="hold"/>
                                        <p:tgtEl>
                                          <p:spTgt spid="10259"/>
                                        </p:tgtEl>
                                        <p:attrNameLst>
                                          <p:attrName>ppt_x</p:attrName>
                                        </p:attrNameLst>
                                      </p:cBhvr>
                                      <p:tavLst>
                                        <p:tav tm="0">
                                          <p:val>
                                            <p:strVal val="#ppt_x-.2"/>
                                          </p:val>
                                        </p:tav>
                                        <p:tav tm="100000">
                                          <p:val>
                                            <p:strVal val="#ppt_x"/>
                                          </p:val>
                                        </p:tav>
                                      </p:tavLst>
                                    </p:anim>
                                    <p:anim calcmode="lin" valueType="num">
                                      <p:cBhvr>
                                        <p:cTn id="14" dur="1000" fill="hold"/>
                                        <p:tgtEl>
                                          <p:spTgt spid="10259"/>
                                        </p:tgtEl>
                                        <p:attrNameLst>
                                          <p:attrName>ppt_y</p:attrName>
                                        </p:attrNameLst>
                                      </p:cBhvr>
                                      <p:tavLst>
                                        <p:tav tm="0">
                                          <p:val>
                                            <p:strVal val="#ppt_y"/>
                                          </p:val>
                                        </p:tav>
                                        <p:tav tm="100000">
                                          <p:val>
                                            <p:strVal val="#ppt_y"/>
                                          </p:val>
                                        </p:tav>
                                      </p:tavLst>
                                    </p:anim>
                                    <p:animEffect transition="in" filter="wipe(right)" prLst="gradientSize: 0.1">
                                      <p:cBhvr>
                                        <p:cTn id="15" dur="1000"/>
                                        <p:tgtEl>
                                          <p:spTgt spid="10259"/>
                                        </p:tgtEl>
                                      </p:cBhvr>
                                    </p:animEffect>
                                  </p:childTnLst>
                                </p:cTn>
                              </p:par>
                            </p:childTnLst>
                          </p:cTn>
                        </p:par>
                        <p:par>
                          <p:cTn id="16" fill="hold" nodeType="afterGroup">
                            <p:stCondLst>
                              <p:cond delay="1000"/>
                            </p:stCondLst>
                            <p:childTnLst>
                              <p:par>
                                <p:cTn id="17" presetID="22" presetClass="entr" presetSubtype="4"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wipe(down)">
                                      <p:cBhvr>
                                        <p:cTn id="19" dur="500"/>
                                        <p:tgtEl>
                                          <p:spTgt spid="2"/>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53" presetClass="entr" presetSubtype="0" fill="hold" grpId="0" nodeType="clickEffect">
                                  <p:stCondLst>
                                    <p:cond delay="0"/>
                                  </p:stCondLst>
                                  <p:childTnLst>
                                    <p:set>
                                      <p:cBhvr>
                                        <p:cTn id="23" dur="1" fill="hold">
                                          <p:stCondLst>
                                            <p:cond delay="0"/>
                                          </p:stCondLst>
                                        </p:cTn>
                                        <p:tgtEl>
                                          <p:spTgt spid="10262"/>
                                        </p:tgtEl>
                                        <p:attrNameLst>
                                          <p:attrName>style.visibility</p:attrName>
                                        </p:attrNameLst>
                                      </p:cBhvr>
                                      <p:to>
                                        <p:strVal val="visible"/>
                                      </p:to>
                                    </p:set>
                                    <p:anim calcmode="lin" valueType="num">
                                      <p:cBhvr>
                                        <p:cTn id="24" dur="500" fill="hold"/>
                                        <p:tgtEl>
                                          <p:spTgt spid="10262"/>
                                        </p:tgtEl>
                                        <p:attrNameLst>
                                          <p:attrName>ppt_w</p:attrName>
                                        </p:attrNameLst>
                                      </p:cBhvr>
                                      <p:tavLst>
                                        <p:tav tm="0">
                                          <p:val>
                                            <p:fltVal val="0"/>
                                          </p:val>
                                        </p:tav>
                                        <p:tav tm="100000">
                                          <p:val>
                                            <p:strVal val="#ppt_w"/>
                                          </p:val>
                                        </p:tav>
                                      </p:tavLst>
                                    </p:anim>
                                    <p:anim calcmode="lin" valueType="num">
                                      <p:cBhvr>
                                        <p:cTn id="25" dur="500" fill="hold"/>
                                        <p:tgtEl>
                                          <p:spTgt spid="10262"/>
                                        </p:tgtEl>
                                        <p:attrNameLst>
                                          <p:attrName>ppt_h</p:attrName>
                                        </p:attrNameLst>
                                      </p:cBhvr>
                                      <p:tavLst>
                                        <p:tav tm="0">
                                          <p:val>
                                            <p:fltVal val="0"/>
                                          </p:val>
                                        </p:tav>
                                        <p:tav tm="100000">
                                          <p:val>
                                            <p:strVal val="#ppt_h"/>
                                          </p:val>
                                        </p:tav>
                                      </p:tavLst>
                                    </p:anim>
                                    <p:animEffect transition="in" filter="fade">
                                      <p:cBhvr>
                                        <p:cTn id="26" dur="500"/>
                                        <p:tgtEl>
                                          <p:spTgt spid="102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4" grpId="0" animBg="1"/>
      <p:bldP spid="10259" grpId="0"/>
      <p:bldP spid="1026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1" name="Rectangle 5"/>
          <p:cNvSpPr>
            <a:spLocks noChangeArrowheads="1"/>
          </p:cNvSpPr>
          <p:nvPr/>
        </p:nvSpPr>
        <p:spPr bwMode="auto">
          <a:xfrm>
            <a:off x="2711054" y="835026"/>
            <a:ext cx="439261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Percepatan gravitasi bumi dirumuskan</a:t>
            </a:r>
          </a:p>
        </p:txBody>
      </p:sp>
      <p:graphicFrame>
        <p:nvGraphicFramePr>
          <p:cNvPr id="34826" name="Object 10"/>
          <p:cNvGraphicFramePr>
            <a:graphicFrameLocks noGrp="1" noChangeAspect="1"/>
          </p:cNvGraphicFramePr>
          <p:nvPr>
            <p:ph/>
            <p:extLst/>
          </p:nvPr>
        </p:nvGraphicFramePr>
        <p:xfrm>
          <a:off x="3258741" y="1350963"/>
          <a:ext cx="820737" cy="565150"/>
        </p:xfrm>
        <a:graphic>
          <a:graphicData uri="http://schemas.openxmlformats.org/presentationml/2006/ole">
            <mc:AlternateContent xmlns:mc="http://schemas.openxmlformats.org/markup-compatibility/2006">
              <mc:Choice xmlns:v="urn:schemas-microsoft-com:vml" Requires="v">
                <p:oleObj spid="_x0000_s5127" name="Equation" r:id="rId3" imgW="571320" imgH="393480" progId="Equation.3">
                  <p:embed/>
                </p:oleObj>
              </mc:Choice>
              <mc:Fallback>
                <p:oleObj name="Equation" r:id="rId3" imgW="571320" imgH="393480" progId="Equation.3">
                  <p:embed/>
                  <p:pic>
                    <p:nvPicPr>
                      <p:cNvPr id="34826" name="Object 10"/>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58741" y="1350963"/>
                        <a:ext cx="820737" cy="565150"/>
                      </a:xfrm>
                      <a:prstGeom prst="rect">
                        <a:avLst/>
                      </a:prstGeom>
                      <a:solidFill>
                        <a:schemeClr val="accent1"/>
                      </a:solidFill>
                      <a:ln>
                        <a:noFill/>
                      </a:ln>
                      <a:effectLst>
                        <a:outerShdw dist="107763" dir="27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34828" name="Text Box 12"/>
          <p:cNvSpPr txBox="1">
            <a:spLocks noChangeArrowheads="1"/>
          </p:cNvSpPr>
          <p:nvPr/>
        </p:nvSpPr>
        <p:spPr bwMode="auto">
          <a:xfrm>
            <a:off x="2639616" y="2546350"/>
            <a:ext cx="6284912"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Massa lembam atau massa inersial merupakan massa suatu benda yang berkaitan dengan kelembaman suatu benda (hukum Newton tentang gerak)</a:t>
            </a:r>
          </a:p>
        </p:txBody>
      </p:sp>
      <p:sp>
        <p:nvSpPr>
          <p:cNvPr id="34829" name="Text Box 13"/>
          <p:cNvSpPr txBox="1">
            <a:spLocks noChangeArrowheads="1"/>
          </p:cNvSpPr>
          <p:nvPr/>
        </p:nvSpPr>
        <p:spPr bwMode="auto">
          <a:xfrm>
            <a:off x="2639616" y="3606801"/>
            <a:ext cx="6284912"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Massa gravitasi merupakan massa dalam artian atribut (sifat) suatu benda yang mengakibatkan benda itu melakukan gaya gravitasi pada benda lain atau ditarik oleh benda lain</a:t>
            </a:r>
          </a:p>
        </p:txBody>
      </p:sp>
      <p:sp>
        <p:nvSpPr>
          <p:cNvPr id="34830" name="Text Box 14"/>
          <p:cNvSpPr txBox="1">
            <a:spLocks noChangeArrowheads="1"/>
          </p:cNvSpPr>
          <p:nvPr/>
        </p:nvSpPr>
        <p:spPr bwMode="auto">
          <a:xfrm>
            <a:off x="2639616" y="4830764"/>
            <a:ext cx="6284912"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Massa lembam identik dengan massa gravitasi. Akibatnya, jika gesekan udara diabaikan, semua benda di permukaan bumi akan jatuh dengan percepatan yang sama, berapa pun massanya</a:t>
            </a:r>
          </a:p>
        </p:txBody>
      </p:sp>
      <p:sp>
        <p:nvSpPr>
          <p:cNvPr id="34831" name="Rectangle 15"/>
          <p:cNvSpPr>
            <a:spLocks noChangeArrowheads="1"/>
          </p:cNvSpPr>
          <p:nvPr/>
        </p:nvSpPr>
        <p:spPr bwMode="auto">
          <a:xfrm>
            <a:off x="2639616" y="2133601"/>
            <a:ext cx="4392612"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b="1"/>
              <a:t>Massa Gravitasi dan Massa Lembam</a:t>
            </a:r>
          </a:p>
        </p:txBody>
      </p:sp>
      <p:pic>
        <p:nvPicPr>
          <p:cNvPr id="10" name="Picture 14" descr="GOBAC~56">
            <a:hlinkClick r:id="rId5" action="ppaction://hlinksldjump"/>
          </p:cNvPr>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2495600" y="6376988"/>
            <a:ext cx="1079500" cy="48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AutoShape 5">
            <a:hlinkClick r:id="rId7" action="ppaction://hlinksldjump" highlightClick="1"/>
          </p:cNvPr>
          <p:cNvSpPr>
            <a:spLocks noChangeArrowheads="1"/>
          </p:cNvSpPr>
          <p:nvPr/>
        </p:nvSpPr>
        <p:spPr bwMode="auto">
          <a:xfrm>
            <a:off x="64257" y="980728"/>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a:t>
            </a:r>
            <a:r>
              <a:rPr lang="en-US" altLang="id-ID" sz="1500" b="1" dirty="0" err="1" smtClean="0"/>
              <a:t>oleh</a:t>
            </a:r>
            <a:endParaRPr lang="id-ID" altLang="id-ID" sz="1500" b="1" dirty="0" smtClean="0"/>
          </a:p>
          <a:p>
            <a:pPr algn="ctr" eaLnBrk="1" hangingPunct="1"/>
            <a:r>
              <a:rPr lang="en-US" altLang="id-ID" sz="1500" b="1" dirty="0" smtClean="0"/>
              <a:t>Benda </a:t>
            </a:r>
            <a:r>
              <a:rPr lang="en-US" altLang="id-ID" sz="1500" b="1" dirty="0" err="1"/>
              <a:t>Titik</a:t>
            </a:r>
            <a:endParaRPr lang="en-US" altLang="id-ID" sz="1500" b="1" dirty="0"/>
          </a:p>
        </p:txBody>
      </p:sp>
      <p:sp>
        <p:nvSpPr>
          <p:cNvPr id="13" name="AutoShape 6">
            <a:hlinkClick r:id="rId8" action="ppaction://hlinksldjump" highlightClick="1"/>
          </p:cNvPr>
          <p:cNvSpPr>
            <a:spLocks noChangeArrowheads="1"/>
          </p:cNvSpPr>
          <p:nvPr/>
        </p:nvSpPr>
        <p:spPr bwMode="auto">
          <a:xfrm>
            <a:off x="64257" y="1610464"/>
            <a:ext cx="2083172" cy="783486"/>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Newton</a:t>
            </a:r>
            <a:endParaRPr lang="id-ID" altLang="id-ID" sz="1500" b="1" dirty="0" smtClean="0"/>
          </a:p>
          <a:p>
            <a:pPr algn="ctr" eaLnBrk="1" hangingPunct="1"/>
            <a:r>
              <a:rPr lang="en-US" altLang="id-ID" sz="1500" b="1" dirty="0" err="1" smtClean="0"/>
              <a:t>Menjelaskan</a:t>
            </a:r>
            <a:r>
              <a:rPr lang="en-US" altLang="id-ID" sz="1500" b="1" dirty="0" smtClean="0"/>
              <a:t> </a:t>
            </a:r>
            <a:endParaRPr lang="id-ID" altLang="id-ID" sz="1500" b="1" dirty="0" smtClean="0"/>
          </a:p>
          <a:p>
            <a:pPr algn="ctr" eaLnBrk="1" hangingPunct="1"/>
            <a:r>
              <a:rPr lang="en-US" altLang="id-ID" sz="1500" b="1" dirty="0" err="1" smtClean="0"/>
              <a:t>Hukum</a:t>
            </a:r>
            <a:r>
              <a:rPr lang="en-US" altLang="id-ID" sz="1500" b="1" dirty="0" smtClean="0"/>
              <a:t> </a:t>
            </a:r>
            <a:r>
              <a:rPr lang="en-US" altLang="id-ID" sz="1500" b="1" dirty="0"/>
              <a:t>Kepler</a:t>
            </a:r>
          </a:p>
        </p:txBody>
      </p:sp>
      <p:sp>
        <p:nvSpPr>
          <p:cNvPr id="14" name="AutoShape 7">
            <a:hlinkClick r:id="rId9" action="ppaction://hlinksldjump" highlightClick="1"/>
          </p:cNvPr>
          <p:cNvSpPr>
            <a:spLocks noChangeArrowheads="1"/>
          </p:cNvSpPr>
          <p:nvPr/>
        </p:nvSpPr>
        <p:spPr bwMode="auto">
          <a:xfrm>
            <a:off x="64257" y="2532087"/>
            <a:ext cx="2083172" cy="504825"/>
          </a:xfrm>
          <a:prstGeom prst="actionButtonBlank">
            <a:avLst/>
          </a:prstGeom>
          <a:solidFill>
            <a:schemeClr val="tx1">
              <a:lumMod val="50000"/>
              <a:lumOff val="5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a:t>
            </a:r>
            <a:r>
              <a:rPr lang="en-US" altLang="id-ID" sz="1500" b="1" dirty="0" err="1"/>
              <a:t>oleh</a:t>
            </a:r>
            <a:r>
              <a:rPr lang="en-US" altLang="id-ID" sz="1500" b="1" dirty="0"/>
              <a:t> </a:t>
            </a:r>
            <a:endParaRPr lang="id-ID" altLang="id-ID" sz="1500" b="1" dirty="0" smtClean="0"/>
          </a:p>
          <a:p>
            <a:pPr algn="ctr" eaLnBrk="1" hangingPunct="1"/>
            <a:r>
              <a:rPr lang="en-US" altLang="id-ID" sz="1500" b="1" dirty="0" smtClean="0"/>
              <a:t>Benda-Benda </a:t>
            </a:r>
            <a:r>
              <a:rPr lang="en-US" altLang="id-ID" sz="1500" b="1" dirty="0" err="1"/>
              <a:t>Besar</a:t>
            </a:r>
            <a:endParaRPr lang="en-US" altLang="id-ID" sz="1500" b="1" dirty="0"/>
          </a:p>
        </p:txBody>
      </p:sp>
      <p:sp>
        <p:nvSpPr>
          <p:cNvPr id="15" name="AutoShape 8">
            <a:hlinkClick r:id="rId10" action="ppaction://hlinksldjump" highlightClick="1"/>
          </p:cNvPr>
          <p:cNvSpPr>
            <a:spLocks noChangeArrowheads="1"/>
          </p:cNvSpPr>
          <p:nvPr/>
        </p:nvSpPr>
        <p:spPr bwMode="auto">
          <a:xfrm>
            <a:off x="64257" y="31797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smtClean="0"/>
              <a:t>Medan </a:t>
            </a:r>
            <a:r>
              <a:rPr lang="en-US" altLang="id-ID" sz="1500" b="1" dirty="0" err="1"/>
              <a:t>Gravitasi</a:t>
            </a:r>
            <a:endParaRPr lang="en-US" altLang="id-ID" sz="1500" b="1" dirty="0"/>
          </a:p>
        </p:txBody>
      </p:sp>
      <p:sp>
        <p:nvSpPr>
          <p:cNvPr id="16" name="AutoShape 9">
            <a:hlinkClick r:id="rId11" action="ppaction://hlinksldjump" highlightClick="1"/>
          </p:cNvPr>
          <p:cNvSpPr>
            <a:spLocks noChangeArrowheads="1"/>
          </p:cNvSpPr>
          <p:nvPr/>
        </p:nvSpPr>
        <p:spPr bwMode="auto">
          <a:xfrm>
            <a:off x="64257" y="38274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smtClean="0"/>
              <a:t>Tenaga </a:t>
            </a:r>
            <a:r>
              <a:rPr lang="en-US" altLang="id-ID" sz="1500" b="1" dirty="0" err="1"/>
              <a:t>Potensial</a:t>
            </a:r>
            <a:r>
              <a:rPr lang="en-US" altLang="id-ID" sz="1500" b="1" dirty="0"/>
              <a:t> </a:t>
            </a:r>
            <a:endParaRPr lang="id-ID" altLang="id-ID" sz="1500" b="1" dirty="0" smtClean="0"/>
          </a:p>
          <a:p>
            <a:pPr algn="ctr" eaLnBrk="1" hangingPunct="1"/>
            <a:r>
              <a:rPr lang="en-US" altLang="id-ID" sz="1500" b="1" dirty="0" err="1" smtClean="0"/>
              <a:t>Gravitasi</a:t>
            </a:r>
            <a:endParaRPr lang="en-US" altLang="id-ID" sz="1500" b="1" dirty="0"/>
          </a:p>
        </p:txBody>
      </p:sp>
      <p:sp>
        <p:nvSpPr>
          <p:cNvPr id="17" name="AutoShape 10">
            <a:hlinkClick r:id="rId12" action="ppaction://hlinksldjump" highlightClick="1"/>
          </p:cNvPr>
          <p:cNvSpPr>
            <a:spLocks noChangeArrowheads="1"/>
          </p:cNvSpPr>
          <p:nvPr/>
        </p:nvSpPr>
        <p:spPr bwMode="auto">
          <a:xfrm>
            <a:off x="64257" y="4476774"/>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Mengorbitkan</a:t>
            </a:r>
            <a:r>
              <a:rPr lang="en-US" altLang="id-ID" sz="1500" b="1" dirty="0" smtClean="0"/>
              <a:t> </a:t>
            </a:r>
            <a:endParaRPr lang="id-ID" altLang="id-ID" sz="1500" b="1" dirty="0" smtClean="0"/>
          </a:p>
          <a:p>
            <a:pPr algn="ctr" eaLnBrk="1" hangingPunct="1"/>
            <a:r>
              <a:rPr lang="en-US" altLang="id-ID" sz="1500" b="1" dirty="0" err="1" smtClean="0"/>
              <a:t>Satelit</a:t>
            </a:r>
            <a:endParaRPr lang="en-US" altLang="id-ID" sz="1500" b="1" dirty="0"/>
          </a:p>
        </p:txBody>
      </p:sp>
      <p:sp>
        <p:nvSpPr>
          <p:cNvPr id="18" name="AutoShape 11">
            <a:hlinkClick r:id="rId13" action="ppaction://hlinksldjump" highlightClick="1"/>
          </p:cNvPr>
          <p:cNvSpPr>
            <a:spLocks noChangeArrowheads="1"/>
          </p:cNvSpPr>
          <p:nvPr/>
        </p:nvSpPr>
        <p:spPr bwMode="auto">
          <a:xfrm>
            <a:off x="64257" y="51228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Bandul</a:t>
            </a:r>
            <a:r>
              <a:rPr lang="en-US" altLang="id-ID" sz="1500" b="1" dirty="0" smtClean="0"/>
              <a:t> </a:t>
            </a:r>
            <a:endParaRPr lang="id-ID" altLang="id-ID" sz="1500" b="1" dirty="0" smtClean="0"/>
          </a:p>
          <a:p>
            <a:pPr algn="ctr" eaLnBrk="1" hangingPunct="1"/>
            <a:r>
              <a:rPr lang="en-US" altLang="id-ID" sz="1500" b="1" dirty="0" err="1" smtClean="0"/>
              <a:t>Matematis</a:t>
            </a:r>
            <a:endParaRPr lang="en-US" altLang="id-ID" sz="1500" b="1" dirty="0"/>
          </a:p>
        </p:txBody>
      </p:sp>
      <p:sp>
        <p:nvSpPr>
          <p:cNvPr id="19" name="AutoShape 12">
            <a:hlinkClick r:id="rId14" action="ppaction://hlinksldjump" highlightClick="1"/>
          </p:cNvPr>
          <p:cNvSpPr>
            <a:spLocks noChangeArrowheads="1"/>
          </p:cNvSpPr>
          <p:nvPr/>
        </p:nvSpPr>
        <p:spPr bwMode="auto">
          <a:xfrm>
            <a:off x="64257" y="57324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Hukum</a:t>
            </a:r>
            <a:r>
              <a:rPr lang="en-US" altLang="id-ID" sz="1500" b="1" dirty="0" smtClean="0"/>
              <a:t> Kepler</a:t>
            </a:r>
            <a:endParaRPr lang="en-US" altLang="id-ID" sz="1500" b="1" dirty="0"/>
          </a:p>
        </p:txBody>
      </p:sp>
      <p:sp>
        <p:nvSpPr>
          <p:cNvPr id="21" name="AutoShape 4">
            <a:hlinkClick r:id="rId5" action="ppaction://hlinksldjump" highlightClick="1"/>
          </p:cNvPr>
          <p:cNvSpPr>
            <a:spLocks noChangeArrowheads="1"/>
          </p:cNvSpPr>
          <p:nvPr/>
        </p:nvSpPr>
        <p:spPr bwMode="auto">
          <a:xfrm>
            <a:off x="256803" y="262061"/>
            <a:ext cx="1802680"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b="1" dirty="0" err="1"/>
              <a:t>Materi</a:t>
            </a:r>
            <a:endParaRPr lang="en-US" altLang="id-ID" b="1" dirty="0"/>
          </a:p>
        </p:txBody>
      </p:sp>
    </p:spTree>
    <p:extLst>
      <p:ext uri="{BB962C8B-B14F-4D97-AF65-F5344CB8AC3E}">
        <p14:creationId xmlns:p14="http://schemas.microsoft.com/office/powerpoint/2010/main" val="19117524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34821"/>
                                        </p:tgtEl>
                                        <p:attrNameLst>
                                          <p:attrName>style.visibility</p:attrName>
                                        </p:attrNameLst>
                                      </p:cBhvr>
                                      <p:to>
                                        <p:strVal val="visible"/>
                                      </p:to>
                                    </p:set>
                                    <p:anim from="(-#ppt_w/2)" to="(#ppt_x)" calcmode="lin" valueType="num">
                                      <p:cBhvr>
                                        <p:cTn id="7" dur="600" fill="hold">
                                          <p:stCondLst>
                                            <p:cond delay="0"/>
                                          </p:stCondLst>
                                        </p:cTn>
                                        <p:tgtEl>
                                          <p:spTgt spid="34821"/>
                                        </p:tgtEl>
                                        <p:attrNameLst>
                                          <p:attrName>ppt_x</p:attrName>
                                        </p:attrNameLst>
                                      </p:cBhvr>
                                    </p:anim>
                                    <p:anim from="0" to="-1.0" calcmode="lin" valueType="num">
                                      <p:cBhvr>
                                        <p:cTn id="8" dur="200" decel="50000" autoRev="1" fill="hold">
                                          <p:stCondLst>
                                            <p:cond delay="600"/>
                                          </p:stCondLst>
                                        </p:cTn>
                                        <p:tgtEl>
                                          <p:spTgt spid="34821"/>
                                        </p:tgtEl>
                                        <p:attrNameLst>
                                          <p:attrName>xshear</p:attrName>
                                        </p:attrNameLst>
                                      </p:cBhvr>
                                    </p:anim>
                                    <p:animScale>
                                      <p:cBhvr>
                                        <p:cTn id="9" dur="200" decel="100000" autoRev="1" fill="hold">
                                          <p:stCondLst>
                                            <p:cond delay="600"/>
                                          </p:stCondLst>
                                        </p:cTn>
                                        <p:tgtEl>
                                          <p:spTgt spid="34821"/>
                                        </p:tgtEl>
                                      </p:cBhvr>
                                      <p:from x="100000" y="100000"/>
                                      <p:to x="80000" y="100000"/>
                                    </p:animScale>
                                    <p:anim by="(#ppt_h/3+#ppt_w*0.1)" calcmode="lin" valueType="num">
                                      <p:cBhvr additive="sum">
                                        <p:cTn id="10" dur="200" decel="100000" autoRev="1" fill="hold">
                                          <p:stCondLst>
                                            <p:cond delay="600"/>
                                          </p:stCondLst>
                                        </p:cTn>
                                        <p:tgtEl>
                                          <p:spTgt spid="34821"/>
                                        </p:tgtEl>
                                        <p:attrNameLst>
                                          <p:attrName>ppt_x</p:attrName>
                                        </p:attrNameLst>
                                      </p:cBhvr>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49" presetClass="entr" presetSubtype="0" decel="100000" fill="hold" nodeType="clickEffect">
                                  <p:stCondLst>
                                    <p:cond delay="0"/>
                                  </p:stCondLst>
                                  <p:childTnLst>
                                    <p:set>
                                      <p:cBhvr>
                                        <p:cTn id="14" dur="1" fill="hold">
                                          <p:stCondLst>
                                            <p:cond delay="0"/>
                                          </p:stCondLst>
                                        </p:cTn>
                                        <p:tgtEl>
                                          <p:spTgt spid="34826"/>
                                        </p:tgtEl>
                                        <p:attrNameLst>
                                          <p:attrName>style.visibility</p:attrName>
                                        </p:attrNameLst>
                                      </p:cBhvr>
                                      <p:to>
                                        <p:strVal val="visible"/>
                                      </p:to>
                                    </p:set>
                                    <p:anim calcmode="lin" valueType="num">
                                      <p:cBhvr>
                                        <p:cTn id="15" dur="500" fill="hold"/>
                                        <p:tgtEl>
                                          <p:spTgt spid="34826"/>
                                        </p:tgtEl>
                                        <p:attrNameLst>
                                          <p:attrName>ppt_w</p:attrName>
                                        </p:attrNameLst>
                                      </p:cBhvr>
                                      <p:tavLst>
                                        <p:tav tm="0">
                                          <p:val>
                                            <p:fltVal val="0"/>
                                          </p:val>
                                        </p:tav>
                                        <p:tav tm="100000">
                                          <p:val>
                                            <p:strVal val="#ppt_w"/>
                                          </p:val>
                                        </p:tav>
                                      </p:tavLst>
                                    </p:anim>
                                    <p:anim calcmode="lin" valueType="num">
                                      <p:cBhvr>
                                        <p:cTn id="16" dur="500" fill="hold"/>
                                        <p:tgtEl>
                                          <p:spTgt spid="34826"/>
                                        </p:tgtEl>
                                        <p:attrNameLst>
                                          <p:attrName>ppt_h</p:attrName>
                                        </p:attrNameLst>
                                      </p:cBhvr>
                                      <p:tavLst>
                                        <p:tav tm="0">
                                          <p:val>
                                            <p:fltVal val="0"/>
                                          </p:val>
                                        </p:tav>
                                        <p:tav tm="100000">
                                          <p:val>
                                            <p:strVal val="#ppt_h"/>
                                          </p:val>
                                        </p:tav>
                                      </p:tavLst>
                                    </p:anim>
                                    <p:anim calcmode="lin" valueType="num">
                                      <p:cBhvr>
                                        <p:cTn id="17" dur="500" fill="hold"/>
                                        <p:tgtEl>
                                          <p:spTgt spid="34826"/>
                                        </p:tgtEl>
                                        <p:attrNameLst>
                                          <p:attrName>style.rotation</p:attrName>
                                        </p:attrNameLst>
                                      </p:cBhvr>
                                      <p:tavLst>
                                        <p:tav tm="0">
                                          <p:val>
                                            <p:fltVal val="360"/>
                                          </p:val>
                                        </p:tav>
                                        <p:tav tm="100000">
                                          <p:val>
                                            <p:fltVal val="0"/>
                                          </p:val>
                                        </p:tav>
                                      </p:tavLst>
                                    </p:anim>
                                    <p:animEffect transition="in" filter="fade">
                                      <p:cBhvr>
                                        <p:cTn id="18" dur="500"/>
                                        <p:tgtEl>
                                          <p:spTgt spid="34826"/>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53" presetClass="entr" presetSubtype="0" fill="hold" grpId="0" nodeType="clickEffect">
                                  <p:stCondLst>
                                    <p:cond delay="0"/>
                                  </p:stCondLst>
                                  <p:childTnLst>
                                    <p:set>
                                      <p:cBhvr>
                                        <p:cTn id="22" dur="1" fill="hold">
                                          <p:stCondLst>
                                            <p:cond delay="0"/>
                                          </p:stCondLst>
                                        </p:cTn>
                                        <p:tgtEl>
                                          <p:spTgt spid="34831"/>
                                        </p:tgtEl>
                                        <p:attrNameLst>
                                          <p:attrName>style.visibility</p:attrName>
                                        </p:attrNameLst>
                                      </p:cBhvr>
                                      <p:to>
                                        <p:strVal val="visible"/>
                                      </p:to>
                                    </p:set>
                                    <p:anim calcmode="lin" valueType="num">
                                      <p:cBhvr>
                                        <p:cTn id="23" dur="500" fill="hold"/>
                                        <p:tgtEl>
                                          <p:spTgt spid="34831"/>
                                        </p:tgtEl>
                                        <p:attrNameLst>
                                          <p:attrName>ppt_w</p:attrName>
                                        </p:attrNameLst>
                                      </p:cBhvr>
                                      <p:tavLst>
                                        <p:tav tm="0">
                                          <p:val>
                                            <p:fltVal val="0"/>
                                          </p:val>
                                        </p:tav>
                                        <p:tav tm="100000">
                                          <p:val>
                                            <p:strVal val="#ppt_w"/>
                                          </p:val>
                                        </p:tav>
                                      </p:tavLst>
                                    </p:anim>
                                    <p:anim calcmode="lin" valueType="num">
                                      <p:cBhvr>
                                        <p:cTn id="24" dur="500" fill="hold"/>
                                        <p:tgtEl>
                                          <p:spTgt spid="34831"/>
                                        </p:tgtEl>
                                        <p:attrNameLst>
                                          <p:attrName>ppt_h</p:attrName>
                                        </p:attrNameLst>
                                      </p:cBhvr>
                                      <p:tavLst>
                                        <p:tav tm="0">
                                          <p:val>
                                            <p:fltVal val="0"/>
                                          </p:val>
                                        </p:tav>
                                        <p:tav tm="100000">
                                          <p:val>
                                            <p:strVal val="#ppt_h"/>
                                          </p:val>
                                        </p:tav>
                                      </p:tavLst>
                                    </p:anim>
                                    <p:animEffect transition="in" filter="fade">
                                      <p:cBhvr>
                                        <p:cTn id="25" dur="500"/>
                                        <p:tgtEl>
                                          <p:spTgt spid="34831"/>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9" presetClass="entr" presetSubtype="0" fill="hold" grpId="0" nodeType="clickEffect">
                                  <p:stCondLst>
                                    <p:cond delay="0"/>
                                  </p:stCondLst>
                                  <p:childTnLst>
                                    <p:set>
                                      <p:cBhvr>
                                        <p:cTn id="29" dur="1" fill="hold">
                                          <p:stCondLst>
                                            <p:cond delay="0"/>
                                          </p:stCondLst>
                                        </p:cTn>
                                        <p:tgtEl>
                                          <p:spTgt spid="34828"/>
                                        </p:tgtEl>
                                        <p:attrNameLst>
                                          <p:attrName>style.visibility</p:attrName>
                                        </p:attrNameLst>
                                      </p:cBhvr>
                                      <p:to>
                                        <p:strVal val="visible"/>
                                      </p:to>
                                    </p:set>
                                    <p:anim calcmode="lin" valueType="num">
                                      <p:cBhvr>
                                        <p:cTn id="30" dur="1000" fill="hold"/>
                                        <p:tgtEl>
                                          <p:spTgt spid="34828"/>
                                        </p:tgtEl>
                                        <p:attrNameLst>
                                          <p:attrName>ppt_x</p:attrName>
                                        </p:attrNameLst>
                                      </p:cBhvr>
                                      <p:tavLst>
                                        <p:tav tm="0">
                                          <p:val>
                                            <p:strVal val="#ppt_x-.2"/>
                                          </p:val>
                                        </p:tav>
                                        <p:tav tm="100000">
                                          <p:val>
                                            <p:strVal val="#ppt_x"/>
                                          </p:val>
                                        </p:tav>
                                      </p:tavLst>
                                    </p:anim>
                                    <p:anim calcmode="lin" valueType="num">
                                      <p:cBhvr>
                                        <p:cTn id="31" dur="1000" fill="hold"/>
                                        <p:tgtEl>
                                          <p:spTgt spid="34828"/>
                                        </p:tgtEl>
                                        <p:attrNameLst>
                                          <p:attrName>ppt_y</p:attrName>
                                        </p:attrNameLst>
                                      </p:cBhvr>
                                      <p:tavLst>
                                        <p:tav tm="0">
                                          <p:val>
                                            <p:strVal val="#ppt_y"/>
                                          </p:val>
                                        </p:tav>
                                        <p:tav tm="100000">
                                          <p:val>
                                            <p:strVal val="#ppt_y"/>
                                          </p:val>
                                        </p:tav>
                                      </p:tavLst>
                                    </p:anim>
                                    <p:animEffect transition="in" filter="wipe(right)" prLst="gradientSize: 0.1">
                                      <p:cBhvr>
                                        <p:cTn id="32" dur="1000"/>
                                        <p:tgtEl>
                                          <p:spTgt spid="34828"/>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9" presetClass="entr" presetSubtype="0" fill="hold" grpId="0" nodeType="clickEffect">
                                  <p:stCondLst>
                                    <p:cond delay="0"/>
                                  </p:stCondLst>
                                  <p:childTnLst>
                                    <p:set>
                                      <p:cBhvr>
                                        <p:cTn id="36" dur="1" fill="hold">
                                          <p:stCondLst>
                                            <p:cond delay="0"/>
                                          </p:stCondLst>
                                        </p:cTn>
                                        <p:tgtEl>
                                          <p:spTgt spid="34829"/>
                                        </p:tgtEl>
                                        <p:attrNameLst>
                                          <p:attrName>style.visibility</p:attrName>
                                        </p:attrNameLst>
                                      </p:cBhvr>
                                      <p:to>
                                        <p:strVal val="visible"/>
                                      </p:to>
                                    </p:set>
                                    <p:anim calcmode="lin" valueType="num">
                                      <p:cBhvr>
                                        <p:cTn id="37" dur="1000" fill="hold"/>
                                        <p:tgtEl>
                                          <p:spTgt spid="34829"/>
                                        </p:tgtEl>
                                        <p:attrNameLst>
                                          <p:attrName>ppt_x</p:attrName>
                                        </p:attrNameLst>
                                      </p:cBhvr>
                                      <p:tavLst>
                                        <p:tav tm="0">
                                          <p:val>
                                            <p:strVal val="#ppt_x-.2"/>
                                          </p:val>
                                        </p:tav>
                                        <p:tav tm="100000">
                                          <p:val>
                                            <p:strVal val="#ppt_x"/>
                                          </p:val>
                                        </p:tav>
                                      </p:tavLst>
                                    </p:anim>
                                    <p:anim calcmode="lin" valueType="num">
                                      <p:cBhvr>
                                        <p:cTn id="38" dur="1000" fill="hold"/>
                                        <p:tgtEl>
                                          <p:spTgt spid="34829"/>
                                        </p:tgtEl>
                                        <p:attrNameLst>
                                          <p:attrName>ppt_y</p:attrName>
                                        </p:attrNameLst>
                                      </p:cBhvr>
                                      <p:tavLst>
                                        <p:tav tm="0">
                                          <p:val>
                                            <p:strVal val="#ppt_y"/>
                                          </p:val>
                                        </p:tav>
                                        <p:tav tm="100000">
                                          <p:val>
                                            <p:strVal val="#ppt_y"/>
                                          </p:val>
                                        </p:tav>
                                      </p:tavLst>
                                    </p:anim>
                                    <p:animEffect transition="in" filter="wipe(right)" prLst="gradientSize: 0.1">
                                      <p:cBhvr>
                                        <p:cTn id="39" dur="1000"/>
                                        <p:tgtEl>
                                          <p:spTgt spid="34829"/>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29" presetClass="entr" presetSubtype="0" fill="hold" grpId="0" nodeType="clickEffect">
                                  <p:stCondLst>
                                    <p:cond delay="0"/>
                                  </p:stCondLst>
                                  <p:childTnLst>
                                    <p:set>
                                      <p:cBhvr>
                                        <p:cTn id="43" dur="1" fill="hold">
                                          <p:stCondLst>
                                            <p:cond delay="0"/>
                                          </p:stCondLst>
                                        </p:cTn>
                                        <p:tgtEl>
                                          <p:spTgt spid="34830"/>
                                        </p:tgtEl>
                                        <p:attrNameLst>
                                          <p:attrName>style.visibility</p:attrName>
                                        </p:attrNameLst>
                                      </p:cBhvr>
                                      <p:to>
                                        <p:strVal val="visible"/>
                                      </p:to>
                                    </p:set>
                                    <p:anim calcmode="lin" valueType="num">
                                      <p:cBhvr>
                                        <p:cTn id="44" dur="1000" fill="hold"/>
                                        <p:tgtEl>
                                          <p:spTgt spid="34830"/>
                                        </p:tgtEl>
                                        <p:attrNameLst>
                                          <p:attrName>ppt_x</p:attrName>
                                        </p:attrNameLst>
                                      </p:cBhvr>
                                      <p:tavLst>
                                        <p:tav tm="0">
                                          <p:val>
                                            <p:strVal val="#ppt_x-.2"/>
                                          </p:val>
                                        </p:tav>
                                        <p:tav tm="100000">
                                          <p:val>
                                            <p:strVal val="#ppt_x"/>
                                          </p:val>
                                        </p:tav>
                                      </p:tavLst>
                                    </p:anim>
                                    <p:anim calcmode="lin" valueType="num">
                                      <p:cBhvr>
                                        <p:cTn id="45" dur="1000" fill="hold"/>
                                        <p:tgtEl>
                                          <p:spTgt spid="34830"/>
                                        </p:tgtEl>
                                        <p:attrNameLst>
                                          <p:attrName>ppt_y</p:attrName>
                                        </p:attrNameLst>
                                      </p:cBhvr>
                                      <p:tavLst>
                                        <p:tav tm="0">
                                          <p:val>
                                            <p:strVal val="#ppt_y"/>
                                          </p:val>
                                        </p:tav>
                                        <p:tav tm="100000">
                                          <p:val>
                                            <p:strVal val="#ppt_y"/>
                                          </p:val>
                                        </p:tav>
                                      </p:tavLst>
                                    </p:anim>
                                    <p:animEffect transition="in" filter="wipe(right)" prLst="gradientSize: 0.1">
                                      <p:cBhvr>
                                        <p:cTn id="46" dur="1000"/>
                                        <p:tgtEl>
                                          <p:spTgt spid="348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1" grpId="0"/>
      <p:bldP spid="34828" grpId="0"/>
      <p:bldP spid="34829" grpId="0"/>
      <p:bldP spid="34830" grpId="0"/>
      <p:bldP spid="3483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AutoShape 5">
            <a:hlinkClick r:id="rId3" action="ppaction://hlinksldjump" highlightClick="1"/>
          </p:cNvPr>
          <p:cNvSpPr>
            <a:spLocks noChangeArrowheads="1"/>
          </p:cNvSpPr>
          <p:nvPr/>
        </p:nvSpPr>
        <p:spPr bwMode="auto">
          <a:xfrm>
            <a:off x="64257" y="980728"/>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a:t>
            </a:r>
            <a:r>
              <a:rPr lang="en-US" altLang="id-ID" sz="1500" b="1" dirty="0" err="1" smtClean="0"/>
              <a:t>oleh</a:t>
            </a:r>
            <a:endParaRPr lang="id-ID" altLang="id-ID" sz="1500" b="1" dirty="0" smtClean="0"/>
          </a:p>
          <a:p>
            <a:pPr algn="ctr" eaLnBrk="1" hangingPunct="1"/>
            <a:r>
              <a:rPr lang="en-US" altLang="id-ID" sz="1500" b="1" dirty="0" smtClean="0"/>
              <a:t>Benda </a:t>
            </a:r>
            <a:r>
              <a:rPr lang="en-US" altLang="id-ID" sz="1500" b="1" dirty="0" err="1"/>
              <a:t>Titik</a:t>
            </a:r>
            <a:endParaRPr lang="en-US" altLang="id-ID" sz="1500" b="1" dirty="0"/>
          </a:p>
        </p:txBody>
      </p:sp>
      <p:sp>
        <p:nvSpPr>
          <p:cNvPr id="15" name="AutoShape 6">
            <a:hlinkClick r:id="rId4" action="ppaction://hlinksldjump" highlightClick="1"/>
          </p:cNvPr>
          <p:cNvSpPr>
            <a:spLocks noChangeArrowheads="1"/>
          </p:cNvSpPr>
          <p:nvPr/>
        </p:nvSpPr>
        <p:spPr bwMode="auto">
          <a:xfrm>
            <a:off x="64257" y="1610464"/>
            <a:ext cx="2083172" cy="783486"/>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Newton</a:t>
            </a:r>
            <a:endParaRPr lang="id-ID" altLang="id-ID" sz="1500" b="1" dirty="0" smtClean="0"/>
          </a:p>
          <a:p>
            <a:pPr algn="ctr" eaLnBrk="1" hangingPunct="1"/>
            <a:r>
              <a:rPr lang="en-US" altLang="id-ID" sz="1500" b="1" dirty="0" err="1" smtClean="0"/>
              <a:t>Menjelaskan</a:t>
            </a:r>
            <a:r>
              <a:rPr lang="en-US" altLang="id-ID" sz="1500" b="1" dirty="0" smtClean="0"/>
              <a:t> </a:t>
            </a:r>
            <a:endParaRPr lang="id-ID" altLang="id-ID" sz="1500" b="1" dirty="0" smtClean="0"/>
          </a:p>
          <a:p>
            <a:pPr algn="ctr" eaLnBrk="1" hangingPunct="1"/>
            <a:r>
              <a:rPr lang="en-US" altLang="id-ID" sz="1500" b="1" dirty="0" err="1" smtClean="0"/>
              <a:t>Hukum</a:t>
            </a:r>
            <a:r>
              <a:rPr lang="en-US" altLang="id-ID" sz="1500" b="1" dirty="0" smtClean="0"/>
              <a:t> </a:t>
            </a:r>
            <a:r>
              <a:rPr lang="en-US" altLang="id-ID" sz="1500" b="1" dirty="0"/>
              <a:t>Kepler</a:t>
            </a:r>
          </a:p>
        </p:txBody>
      </p:sp>
      <p:sp>
        <p:nvSpPr>
          <p:cNvPr id="16" name="AutoShape 7">
            <a:hlinkClick r:id="rId5" action="ppaction://hlinksldjump" highlightClick="1"/>
          </p:cNvPr>
          <p:cNvSpPr>
            <a:spLocks noChangeArrowheads="1"/>
          </p:cNvSpPr>
          <p:nvPr/>
        </p:nvSpPr>
        <p:spPr bwMode="auto">
          <a:xfrm>
            <a:off x="64257" y="25320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a:t>
            </a:r>
            <a:r>
              <a:rPr lang="en-US" altLang="id-ID" sz="1500" b="1" dirty="0" err="1"/>
              <a:t>oleh</a:t>
            </a:r>
            <a:r>
              <a:rPr lang="en-US" altLang="id-ID" sz="1500" b="1" dirty="0"/>
              <a:t> </a:t>
            </a:r>
            <a:endParaRPr lang="id-ID" altLang="id-ID" sz="1500" b="1" dirty="0" smtClean="0"/>
          </a:p>
          <a:p>
            <a:pPr algn="ctr" eaLnBrk="1" hangingPunct="1"/>
            <a:r>
              <a:rPr lang="en-US" altLang="id-ID" sz="1500" b="1" dirty="0" smtClean="0"/>
              <a:t>Benda-Benda </a:t>
            </a:r>
            <a:r>
              <a:rPr lang="en-US" altLang="id-ID" sz="1500" b="1" dirty="0" err="1"/>
              <a:t>Besar</a:t>
            </a:r>
            <a:endParaRPr lang="en-US" altLang="id-ID" sz="1500" b="1" dirty="0"/>
          </a:p>
        </p:txBody>
      </p:sp>
      <p:sp>
        <p:nvSpPr>
          <p:cNvPr id="17" name="AutoShape 8">
            <a:hlinkClick r:id="rId6" action="ppaction://hlinksldjump" highlightClick="1"/>
          </p:cNvPr>
          <p:cNvSpPr>
            <a:spLocks noChangeArrowheads="1"/>
          </p:cNvSpPr>
          <p:nvPr/>
        </p:nvSpPr>
        <p:spPr bwMode="auto">
          <a:xfrm>
            <a:off x="64257" y="3179787"/>
            <a:ext cx="2083172" cy="504825"/>
          </a:xfrm>
          <a:prstGeom prst="actionButtonBlank">
            <a:avLst/>
          </a:prstGeom>
          <a:solidFill>
            <a:schemeClr val="tx1">
              <a:lumMod val="50000"/>
              <a:lumOff val="5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smtClean="0"/>
              <a:t>Medan </a:t>
            </a:r>
            <a:r>
              <a:rPr lang="en-US" altLang="id-ID" sz="1500" b="1" dirty="0" err="1"/>
              <a:t>Gravitasi</a:t>
            </a:r>
            <a:endParaRPr lang="en-US" altLang="id-ID" sz="1500" b="1" dirty="0"/>
          </a:p>
        </p:txBody>
      </p:sp>
      <p:sp>
        <p:nvSpPr>
          <p:cNvPr id="18" name="AutoShape 9">
            <a:hlinkClick r:id="rId7" action="ppaction://hlinksldjump" highlightClick="1"/>
          </p:cNvPr>
          <p:cNvSpPr>
            <a:spLocks noChangeArrowheads="1"/>
          </p:cNvSpPr>
          <p:nvPr/>
        </p:nvSpPr>
        <p:spPr bwMode="auto">
          <a:xfrm>
            <a:off x="64257" y="38274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smtClean="0"/>
              <a:t>Tenaga </a:t>
            </a:r>
            <a:r>
              <a:rPr lang="en-US" altLang="id-ID" sz="1500" b="1" dirty="0" err="1"/>
              <a:t>Potensial</a:t>
            </a:r>
            <a:r>
              <a:rPr lang="en-US" altLang="id-ID" sz="1500" b="1" dirty="0"/>
              <a:t> </a:t>
            </a:r>
            <a:endParaRPr lang="id-ID" altLang="id-ID" sz="1500" b="1" dirty="0" smtClean="0"/>
          </a:p>
          <a:p>
            <a:pPr algn="ctr" eaLnBrk="1" hangingPunct="1"/>
            <a:r>
              <a:rPr lang="en-US" altLang="id-ID" sz="1500" b="1" dirty="0" err="1" smtClean="0"/>
              <a:t>Gravitasi</a:t>
            </a:r>
            <a:endParaRPr lang="en-US" altLang="id-ID" sz="1500" b="1" dirty="0"/>
          </a:p>
        </p:txBody>
      </p:sp>
      <p:sp>
        <p:nvSpPr>
          <p:cNvPr id="19" name="AutoShape 10">
            <a:hlinkClick r:id="rId8" action="ppaction://hlinksldjump" highlightClick="1"/>
          </p:cNvPr>
          <p:cNvSpPr>
            <a:spLocks noChangeArrowheads="1"/>
          </p:cNvSpPr>
          <p:nvPr/>
        </p:nvSpPr>
        <p:spPr bwMode="auto">
          <a:xfrm>
            <a:off x="64257" y="4476774"/>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Mengorbitkan</a:t>
            </a:r>
            <a:r>
              <a:rPr lang="en-US" altLang="id-ID" sz="1500" b="1" dirty="0" smtClean="0"/>
              <a:t> </a:t>
            </a:r>
            <a:endParaRPr lang="id-ID" altLang="id-ID" sz="1500" b="1" dirty="0" smtClean="0"/>
          </a:p>
          <a:p>
            <a:pPr algn="ctr" eaLnBrk="1" hangingPunct="1"/>
            <a:r>
              <a:rPr lang="en-US" altLang="id-ID" sz="1500" b="1" dirty="0" err="1" smtClean="0"/>
              <a:t>Satelit</a:t>
            </a:r>
            <a:endParaRPr lang="en-US" altLang="id-ID" sz="1500" b="1" dirty="0"/>
          </a:p>
        </p:txBody>
      </p:sp>
      <p:sp>
        <p:nvSpPr>
          <p:cNvPr id="20" name="AutoShape 11">
            <a:hlinkClick r:id="rId9" action="ppaction://hlinksldjump" highlightClick="1"/>
          </p:cNvPr>
          <p:cNvSpPr>
            <a:spLocks noChangeArrowheads="1"/>
          </p:cNvSpPr>
          <p:nvPr/>
        </p:nvSpPr>
        <p:spPr bwMode="auto">
          <a:xfrm>
            <a:off x="64257" y="51228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Bandul</a:t>
            </a:r>
            <a:r>
              <a:rPr lang="en-US" altLang="id-ID" sz="1500" b="1" dirty="0" smtClean="0"/>
              <a:t> </a:t>
            </a:r>
            <a:endParaRPr lang="id-ID" altLang="id-ID" sz="1500" b="1" dirty="0" smtClean="0"/>
          </a:p>
          <a:p>
            <a:pPr algn="ctr" eaLnBrk="1" hangingPunct="1"/>
            <a:r>
              <a:rPr lang="en-US" altLang="id-ID" sz="1500" b="1" dirty="0" err="1" smtClean="0"/>
              <a:t>Matematis</a:t>
            </a:r>
            <a:endParaRPr lang="en-US" altLang="id-ID" sz="1500" b="1" dirty="0"/>
          </a:p>
        </p:txBody>
      </p:sp>
      <p:sp>
        <p:nvSpPr>
          <p:cNvPr id="21" name="AutoShape 12">
            <a:hlinkClick r:id="rId10" action="ppaction://hlinksldjump" highlightClick="1"/>
          </p:cNvPr>
          <p:cNvSpPr>
            <a:spLocks noChangeArrowheads="1"/>
          </p:cNvSpPr>
          <p:nvPr/>
        </p:nvSpPr>
        <p:spPr bwMode="auto">
          <a:xfrm>
            <a:off x="64257" y="57324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Hukum</a:t>
            </a:r>
            <a:r>
              <a:rPr lang="en-US" altLang="id-ID" sz="1500" b="1" dirty="0" smtClean="0"/>
              <a:t> Kepler</a:t>
            </a:r>
            <a:endParaRPr lang="en-US" altLang="id-ID" sz="1500" b="1" dirty="0"/>
          </a:p>
        </p:txBody>
      </p:sp>
      <p:sp>
        <p:nvSpPr>
          <p:cNvPr id="24" name="AutoShape 4">
            <a:hlinkClick r:id="" action="ppaction://noaction" highlightClick="1"/>
          </p:cNvPr>
          <p:cNvSpPr>
            <a:spLocks noChangeArrowheads="1"/>
          </p:cNvSpPr>
          <p:nvPr/>
        </p:nvSpPr>
        <p:spPr bwMode="auto">
          <a:xfrm>
            <a:off x="2674888" y="549275"/>
            <a:ext cx="2303462"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id-ID" altLang="id-ID" b="1" dirty="0" smtClean="0"/>
              <a:t>D</a:t>
            </a:r>
            <a:r>
              <a:rPr lang="en-US" altLang="id-ID" b="1" dirty="0" smtClean="0"/>
              <a:t>. </a:t>
            </a:r>
            <a:r>
              <a:rPr lang="en-US" altLang="id-ID" b="1" dirty="0"/>
              <a:t>Medan </a:t>
            </a:r>
            <a:r>
              <a:rPr lang="en-US" altLang="id-ID" b="1" dirty="0" err="1"/>
              <a:t>Gravitasi</a:t>
            </a:r>
            <a:endParaRPr lang="en-US" altLang="id-ID" b="1" dirty="0"/>
          </a:p>
        </p:txBody>
      </p:sp>
      <p:sp>
        <p:nvSpPr>
          <p:cNvPr id="25" name="Rectangle 5"/>
          <p:cNvSpPr>
            <a:spLocks noChangeArrowheads="1"/>
          </p:cNvSpPr>
          <p:nvPr/>
        </p:nvSpPr>
        <p:spPr bwMode="auto">
          <a:xfrm>
            <a:off x="2532013" y="4867275"/>
            <a:ext cx="597693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Benda yang berada pada ketinggian </a:t>
            </a:r>
            <a:r>
              <a:rPr lang="en-US" altLang="id-ID" i="1"/>
              <a:t>h</a:t>
            </a:r>
            <a:r>
              <a:rPr lang="en-US" altLang="id-ID"/>
              <a:t> dari permukaan bumi akan mengalami percepatan gravitasi sebesar</a:t>
            </a:r>
          </a:p>
        </p:txBody>
      </p:sp>
      <p:sp>
        <p:nvSpPr>
          <p:cNvPr id="26" name="Rectangle 7"/>
          <p:cNvSpPr>
            <a:spLocks noChangeArrowheads="1"/>
          </p:cNvSpPr>
          <p:nvPr/>
        </p:nvSpPr>
        <p:spPr bwMode="auto">
          <a:xfrm>
            <a:off x="3682950" y="5664200"/>
            <a:ext cx="1657350" cy="719138"/>
          </a:xfrm>
          <a:prstGeom prst="rect">
            <a:avLst/>
          </a:prstGeom>
          <a:solidFill>
            <a:srgbClr val="FF6600"/>
          </a:solidFill>
          <a:ln w="9525">
            <a:solidFill>
              <a:srgbClr val="FF66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id-ID" altLang="id-ID"/>
          </a:p>
        </p:txBody>
      </p:sp>
      <p:sp>
        <p:nvSpPr>
          <p:cNvPr id="27" name="Rectangle 9"/>
          <p:cNvSpPr>
            <a:spLocks noChangeArrowheads="1"/>
          </p:cNvSpPr>
          <p:nvPr/>
        </p:nvSpPr>
        <p:spPr bwMode="auto">
          <a:xfrm>
            <a:off x="2532013" y="4146550"/>
            <a:ext cx="662463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Besaran  </a:t>
            </a:r>
            <a:r>
              <a:rPr lang="en-US" altLang="id-ID" b="1"/>
              <a:t>g</a:t>
            </a:r>
            <a:r>
              <a:rPr lang="en-US" altLang="id-ID"/>
              <a:t>(</a:t>
            </a:r>
            <a:r>
              <a:rPr lang="en-US" altLang="id-ID" b="1"/>
              <a:t>r</a:t>
            </a:r>
            <a:r>
              <a:rPr lang="en-US" altLang="id-ID"/>
              <a:t>) adalah percepatan gravitasi bumi pada suatu titik di luar bumi dengan jarak </a:t>
            </a:r>
            <a:r>
              <a:rPr lang="en-US" altLang="id-ID" i="1"/>
              <a:t>r</a:t>
            </a:r>
            <a:r>
              <a:rPr lang="en-US" altLang="id-ID"/>
              <a:t> dari pusat bumi</a:t>
            </a:r>
          </a:p>
        </p:txBody>
      </p:sp>
      <p:sp>
        <p:nvSpPr>
          <p:cNvPr id="28" name="Text Box 13"/>
          <p:cNvSpPr txBox="1">
            <a:spLocks noChangeArrowheads="1"/>
          </p:cNvSpPr>
          <p:nvPr/>
        </p:nvSpPr>
        <p:spPr bwMode="auto">
          <a:xfrm>
            <a:off x="2532013" y="1196975"/>
            <a:ext cx="65722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Medan gravitasi oleh suatu benda bergantung pada posisi partikel penguji</a:t>
            </a:r>
          </a:p>
        </p:txBody>
      </p:sp>
      <p:graphicFrame>
        <p:nvGraphicFramePr>
          <p:cNvPr id="29" name="Object 14"/>
          <p:cNvGraphicFramePr>
            <a:graphicFrameLocks noGrp="1" noChangeAspect="1"/>
          </p:cNvGraphicFramePr>
          <p:nvPr>
            <p:ph/>
            <p:extLst/>
          </p:nvPr>
        </p:nvGraphicFramePr>
        <p:xfrm>
          <a:off x="3611513" y="5589588"/>
          <a:ext cx="1655762" cy="698500"/>
        </p:xfrm>
        <a:graphic>
          <a:graphicData uri="http://schemas.openxmlformats.org/presentationml/2006/ole">
            <mc:AlternateContent xmlns:mc="http://schemas.openxmlformats.org/markup-compatibility/2006">
              <mc:Choice xmlns:v="urn:schemas-microsoft-com:vml" Requires="v">
                <p:oleObj spid="_x0000_s6156" name="Equation" r:id="rId11" imgW="1054080" imgH="444240" progId="Equation.3">
                  <p:embed/>
                </p:oleObj>
              </mc:Choice>
              <mc:Fallback>
                <p:oleObj name="Equation" r:id="rId11" imgW="1054080" imgH="444240" progId="Equation.3">
                  <p:embed/>
                  <p:pic>
                    <p:nvPicPr>
                      <p:cNvPr id="29" name="Object 14"/>
                      <p:cNvPicPr>
                        <a:picLocks noGrp="1"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611513" y="5589588"/>
                        <a:ext cx="1655762" cy="698500"/>
                      </a:xfrm>
                      <a:prstGeom prst="rect">
                        <a:avLst/>
                      </a:prstGeom>
                      <a:solidFill>
                        <a:srgbClr val="00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0" name="Rectangle 16"/>
          <p:cNvSpPr>
            <a:spLocks noChangeArrowheads="1"/>
          </p:cNvSpPr>
          <p:nvPr/>
        </p:nvSpPr>
        <p:spPr bwMode="auto">
          <a:xfrm>
            <a:off x="2532013" y="1844675"/>
            <a:ext cx="7164387" cy="1465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Andaikan benda yang berada di pangkal koordinat itu bola pejal homogen berjari-jari </a:t>
            </a:r>
            <a:r>
              <a:rPr lang="en-US" altLang="id-ID" i="1"/>
              <a:t>R </a:t>
            </a:r>
            <a:r>
              <a:rPr lang="en-US" altLang="id-ID"/>
              <a:t>dengan massa </a:t>
            </a:r>
            <a:r>
              <a:rPr lang="en-US" altLang="id-ID" i="1"/>
              <a:t>M</a:t>
            </a:r>
            <a:r>
              <a:rPr lang="en-US" altLang="id-ID"/>
              <a:t>, sedangkan benda kedua berada pada titik di luar bola dengan vektor posisi </a:t>
            </a:r>
            <a:r>
              <a:rPr lang="en-US" altLang="id-ID" b="1"/>
              <a:t>r </a:t>
            </a:r>
            <a:r>
              <a:rPr lang="en-US" altLang="id-ID"/>
              <a:t>maka medan gravitasi yang ditimbulkan oleh bola di titik-titik yang berada di luarnya adalah</a:t>
            </a:r>
          </a:p>
        </p:txBody>
      </p:sp>
      <p:graphicFrame>
        <p:nvGraphicFramePr>
          <p:cNvPr id="31" name="Object 17"/>
          <p:cNvGraphicFramePr>
            <a:graphicFrameLocks noChangeAspect="1"/>
          </p:cNvGraphicFramePr>
          <p:nvPr>
            <p:extLst/>
          </p:nvPr>
        </p:nvGraphicFramePr>
        <p:xfrm>
          <a:off x="3400375" y="3357563"/>
          <a:ext cx="2514600" cy="619125"/>
        </p:xfrm>
        <a:graphic>
          <a:graphicData uri="http://schemas.openxmlformats.org/presentationml/2006/ole">
            <mc:AlternateContent xmlns:mc="http://schemas.openxmlformats.org/markup-compatibility/2006">
              <mc:Choice xmlns:v="urn:schemas-microsoft-com:vml" Requires="v">
                <p:oleObj spid="_x0000_s6157" name="Equation" r:id="rId13" imgW="1600200" imgH="393480" progId="Equation.3">
                  <p:embed/>
                </p:oleObj>
              </mc:Choice>
              <mc:Fallback>
                <p:oleObj name="Equation" r:id="rId13" imgW="1600200" imgH="393480" progId="Equation.3">
                  <p:embed/>
                  <p:pic>
                    <p:nvPicPr>
                      <p:cNvPr id="31" name="Object 17"/>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3400375" y="3357563"/>
                        <a:ext cx="2514600" cy="619125"/>
                      </a:xfrm>
                      <a:prstGeom prst="rect">
                        <a:avLst/>
                      </a:prstGeom>
                      <a:solidFill>
                        <a:srgbClr val="00FFFF"/>
                      </a:solidFill>
                      <a:ln>
                        <a:noFill/>
                      </a:ln>
                      <a:effectLst>
                        <a:outerShdw dist="107763" dir="27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23" name="AutoShape 4">
            <a:hlinkClick r:id="rId15" action="ppaction://hlinksldjump" highlightClick="1"/>
          </p:cNvPr>
          <p:cNvSpPr>
            <a:spLocks noChangeArrowheads="1"/>
          </p:cNvSpPr>
          <p:nvPr/>
        </p:nvSpPr>
        <p:spPr bwMode="auto">
          <a:xfrm>
            <a:off x="256803" y="262061"/>
            <a:ext cx="1802680"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b="1" dirty="0" err="1"/>
              <a:t>Materi</a:t>
            </a:r>
            <a:endParaRPr lang="en-US" altLang="id-ID" b="1" dirty="0"/>
          </a:p>
        </p:txBody>
      </p:sp>
    </p:spTree>
    <p:extLst>
      <p:ext uri="{BB962C8B-B14F-4D97-AF65-F5344CB8AC3E}">
        <p14:creationId xmlns:p14="http://schemas.microsoft.com/office/powerpoint/2010/main" val="3126685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1+#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9" presetClass="entr" presetSubtype="0" fill="hold" grpId="0" nodeType="clickEffect">
                                  <p:stCondLst>
                                    <p:cond delay="0"/>
                                  </p:stCondLst>
                                  <p:childTnLst>
                                    <p:set>
                                      <p:cBhvr>
                                        <p:cTn id="12" dur="1" fill="hold">
                                          <p:stCondLst>
                                            <p:cond delay="0"/>
                                          </p:stCondLst>
                                        </p:cTn>
                                        <p:tgtEl>
                                          <p:spTgt spid="28"/>
                                        </p:tgtEl>
                                        <p:attrNameLst>
                                          <p:attrName>style.visibility</p:attrName>
                                        </p:attrNameLst>
                                      </p:cBhvr>
                                      <p:to>
                                        <p:strVal val="visible"/>
                                      </p:to>
                                    </p:set>
                                    <p:anim calcmode="lin" valueType="num">
                                      <p:cBhvr>
                                        <p:cTn id="13" dur="1000" fill="hold"/>
                                        <p:tgtEl>
                                          <p:spTgt spid="28"/>
                                        </p:tgtEl>
                                        <p:attrNameLst>
                                          <p:attrName>ppt_x</p:attrName>
                                        </p:attrNameLst>
                                      </p:cBhvr>
                                      <p:tavLst>
                                        <p:tav tm="0">
                                          <p:val>
                                            <p:strVal val="#ppt_x-.2"/>
                                          </p:val>
                                        </p:tav>
                                        <p:tav tm="100000">
                                          <p:val>
                                            <p:strVal val="#ppt_x"/>
                                          </p:val>
                                        </p:tav>
                                      </p:tavLst>
                                    </p:anim>
                                    <p:anim calcmode="lin" valueType="num">
                                      <p:cBhvr>
                                        <p:cTn id="14" dur="1000" fill="hold"/>
                                        <p:tgtEl>
                                          <p:spTgt spid="28"/>
                                        </p:tgtEl>
                                        <p:attrNameLst>
                                          <p:attrName>ppt_y</p:attrName>
                                        </p:attrNameLst>
                                      </p:cBhvr>
                                      <p:tavLst>
                                        <p:tav tm="0">
                                          <p:val>
                                            <p:strVal val="#ppt_y"/>
                                          </p:val>
                                        </p:tav>
                                        <p:tav tm="100000">
                                          <p:val>
                                            <p:strVal val="#ppt_y"/>
                                          </p:val>
                                        </p:tav>
                                      </p:tavLst>
                                    </p:anim>
                                    <p:animEffect transition="in" filter="wipe(right)" prLst="gradientSize: 0.1">
                                      <p:cBhvr>
                                        <p:cTn id="15" dur="1000"/>
                                        <p:tgtEl>
                                          <p:spTgt spid="28"/>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0" fill="hold" grpId="0" nodeType="clickEffect">
                                  <p:stCondLst>
                                    <p:cond delay="0"/>
                                  </p:stCondLst>
                                  <p:childTnLst>
                                    <p:set>
                                      <p:cBhvr>
                                        <p:cTn id="19" dur="1" fill="hold">
                                          <p:stCondLst>
                                            <p:cond delay="0"/>
                                          </p:stCondLst>
                                        </p:cTn>
                                        <p:tgtEl>
                                          <p:spTgt spid="30"/>
                                        </p:tgtEl>
                                        <p:attrNameLst>
                                          <p:attrName>style.visibility</p:attrName>
                                        </p:attrNameLst>
                                      </p:cBhvr>
                                      <p:to>
                                        <p:strVal val="visible"/>
                                      </p:to>
                                    </p:set>
                                    <p:anim calcmode="lin" valueType="num">
                                      <p:cBhvr>
                                        <p:cTn id="20" dur="500" fill="hold"/>
                                        <p:tgtEl>
                                          <p:spTgt spid="30"/>
                                        </p:tgtEl>
                                        <p:attrNameLst>
                                          <p:attrName>ppt_w</p:attrName>
                                        </p:attrNameLst>
                                      </p:cBhvr>
                                      <p:tavLst>
                                        <p:tav tm="0">
                                          <p:val>
                                            <p:fltVal val="0"/>
                                          </p:val>
                                        </p:tav>
                                        <p:tav tm="100000">
                                          <p:val>
                                            <p:strVal val="#ppt_w"/>
                                          </p:val>
                                        </p:tav>
                                      </p:tavLst>
                                    </p:anim>
                                    <p:anim calcmode="lin" valueType="num">
                                      <p:cBhvr>
                                        <p:cTn id="21" dur="500" fill="hold"/>
                                        <p:tgtEl>
                                          <p:spTgt spid="30"/>
                                        </p:tgtEl>
                                        <p:attrNameLst>
                                          <p:attrName>ppt_h</p:attrName>
                                        </p:attrNameLst>
                                      </p:cBhvr>
                                      <p:tavLst>
                                        <p:tav tm="0">
                                          <p:val>
                                            <p:fltVal val="0"/>
                                          </p:val>
                                        </p:tav>
                                        <p:tav tm="100000">
                                          <p:val>
                                            <p:strVal val="#ppt_h"/>
                                          </p:val>
                                        </p:tav>
                                      </p:tavLst>
                                    </p:anim>
                                    <p:animEffect transition="in" filter="fade">
                                      <p:cBhvr>
                                        <p:cTn id="22" dur="500"/>
                                        <p:tgtEl>
                                          <p:spTgt spid="30"/>
                                        </p:tgtEl>
                                      </p:cBhvr>
                                    </p:animEffect>
                                  </p:childTnLst>
                                </p:cTn>
                              </p:par>
                            </p:childTnLst>
                          </p:cTn>
                        </p:par>
                      </p:childTnLst>
                    </p:cTn>
                  </p:par>
                  <p:par>
                    <p:cTn id="23" fill="hold">
                      <p:stCondLst>
                        <p:cond delay="indefinite"/>
                      </p:stCondLst>
                      <p:childTnLst>
                        <p:par>
                          <p:cTn id="24" fill="hold">
                            <p:stCondLst>
                              <p:cond delay="0"/>
                            </p:stCondLst>
                            <p:childTnLst>
                              <p:par>
                                <p:cTn id="25" presetID="49" presetClass="entr" presetSubtype="0" decel="100000" fill="hold" nodeType="clickEffect">
                                  <p:stCondLst>
                                    <p:cond delay="0"/>
                                  </p:stCondLst>
                                  <p:childTnLst>
                                    <p:set>
                                      <p:cBhvr>
                                        <p:cTn id="26" dur="1" fill="hold">
                                          <p:stCondLst>
                                            <p:cond delay="0"/>
                                          </p:stCondLst>
                                        </p:cTn>
                                        <p:tgtEl>
                                          <p:spTgt spid="31"/>
                                        </p:tgtEl>
                                        <p:attrNameLst>
                                          <p:attrName>style.visibility</p:attrName>
                                        </p:attrNameLst>
                                      </p:cBhvr>
                                      <p:to>
                                        <p:strVal val="visible"/>
                                      </p:to>
                                    </p:set>
                                    <p:anim calcmode="lin" valueType="num">
                                      <p:cBhvr>
                                        <p:cTn id="27" dur="500" fill="hold"/>
                                        <p:tgtEl>
                                          <p:spTgt spid="31"/>
                                        </p:tgtEl>
                                        <p:attrNameLst>
                                          <p:attrName>ppt_w</p:attrName>
                                        </p:attrNameLst>
                                      </p:cBhvr>
                                      <p:tavLst>
                                        <p:tav tm="0">
                                          <p:val>
                                            <p:fltVal val="0"/>
                                          </p:val>
                                        </p:tav>
                                        <p:tav tm="100000">
                                          <p:val>
                                            <p:strVal val="#ppt_w"/>
                                          </p:val>
                                        </p:tav>
                                      </p:tavLst>
                                    </p:anim>
                                    <p:anim calcmode="lin" valueType="num">
                                      <p:cBhvr>
                                        <p:cTn id="28" dur="500" fill="hold"/>
                                        <p:tgtEl>
                                          <p:spTgt spid="31"/>
                                        </p:tgtEl>
                                        <p:attrNameLst>
                                          <p:attrName>ppt_h</p:attrName>
                                        </p:attrNameLst>
                                      </p:cBhvr>
                                      <p:tavLst>
                                        <p:tav tm="0">
                                          <p:val>
                                            <p:fltVal val="0"/>
                                          </p:val>
                                        </p:tav>
                                        <p:tav tm="100000">
                                          <p:val>
                                            <p:strVal val="#ppt_h"/>
                                          </p:val>
                                        </p:tav>
                                      </p:tavLst>
                                    </p:anim>
                                    <p:anim calcmode="lin" valueType="num">
                                      <p:cBhvr>
                                        <p:cTn id="29" dur="500" fill="hold"/>
                                        <p:tgtEl>
                                          <p:spTgt spid="31"/>
                                        </p:tgtEl>
                                        <p:attrNameLst>
                                          <p:attrName>style.rotation</p:attrName>
                                        </p:attrNameLst>
                                      </p:cBhvr>
                                      <p:tavLst>
                                        <p:tav tm="0">
                                          <p:val>
                                            <p:fltVal val="360"/>
                                          </p:val>
                                        </p:tav>
                                        <p:tav tm="100000">
                                          <p:val>
                                            <p:fltVal val="0"/>
                                          </p:val>
                                        </p:tav>
                                      </p:tavLst>
                                    </p:anim>
                                    <p:animEffect transition="in" filter="fade">
                                      <p:cBhvr>
                                        <p:cTn id="30" dur="500"/>
                                        <p:tgtEl>
                                          <p:spTgt spid="31"/>
                                        </p:tgtEl>
                                      </p:cBhvr>
                                    </p:animEffect>
                                  </p:childTnLst>
                                </p:cTn>
                              </p:par>
                            </p:childTnLst>
                          </p:cTn>
                        </p:par>
                      </p:childTnLst>
                    </p:cTn>
                  </p:par>
                  <p:par>
                    <p:cTn id="31" fill="hold">
                      <p:stCondLst>
                        <p:cond delay="indefinite"/>
                      </p:stCondLst>
                      <p:childTnLst>
                        <p:par>
                          <p:cTn id="32" fill="hold">
                            <p:stCondLst>
                              <p:cond delay="0"/>
                            </p:stCondLst>
                            <p:childTnLst>
                              <p:par>
                                <p:cTn id="33" presetID="29" presetClass="entr" presetSubtype="0" fill="hold" grpId="0" nodeType="click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p:cTn id="35" dur="1000" fill="hold"/>
                                        <p:tgtEl>
                                          <p:spTgt spid="27"/>
                                        </p:tgtEl>
                                        <p:attrNameLst>
                                          <p:attrName>ppt_x</p:attrName>
                                        </p:attrNameLst>
                                      </p:cBhvr>
                                      <p:tavLst>
                                        <p:tav tm="0">
                                          <p:val>
                                            <p:strVal val="#ppt_x-.2"/>
                                          </p:val>
                                        </p:tav>
                                        <p:tav tm="100000">
                                          <p:val>
                                            <p:strVal val="#ppt_x"/>
                                          </p:val>
                                        </p:tav>
                                      </p:tavLst>
                                    </p:anim>
                                    <p:anim calcmode="lin" valueType="num">
                                      <p:cBhvr>
                                        <p:cTn id="36" dur="1000" fill="hold"/>
                                        <p:tgtEl>
                                          <p:spTgt spid="27"/>
                                        </p:tgtEl>
                                        <p:attrNameLst>
                                          <p:attrName>ppt_y</p:attrName>
                                        </p:attrNameLst>
                                      </p:cBhvr>
                                      <p:tavLst>
                                        <p:tav tm="0">
                                          <p:val>
                                            <p:strVal val="#ppt_y"/>
                                          </p:val>
                                        </p:tav>
                                        <p:tav tm="100000">
                                          <p:val>
                                            <p:strVal val="#ppt_y"/>
                                          </p:val>
                                        </p:tav>
                                      </p:tavLst>
                                    </p:anim>
                                    <p:animEffect transition="in" filter="wipe(right)" prLst="gradientSize: 0.1">
                                      <p:cBhvr>
                                        <p:cTn id="37" dur="1000"/>
                                        <p:tgtEl>
                                          <p:spTgt spid="27"/>
                                        </p:tgtEl>
                                      </p:cBhvr>
                                    </p:animEffect>
                                  </p:childTnLst>
                                </p:cTn>
                              </p:par>
                            </p:childTnLst>
                          </p:cTn>
                        </p:par>
                      </p:childTnLst>
                    </p:cTn>
                  </p:par>
                  <p:par>
                    <p:cTn id="38" fill="hold">
                      <p:stCondLst>
                        <p:cond delay="indefinite"/>
                      </p:stCondLst>
                      <p:childTnLst>
                        <p:par>
                          <p:cTn id="39" fill="hold">
                            <p:stCondLst>
                              <p:cond delay="0"/>
                            </p:stCondLst>
                            <p:childTnLst>
                              <p:par>
                                <p:cTn id="40" presetID="29" presetClass="entr" presetSubtype="0" fill="hold" grpId="0" nodeType="click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p:cTn id="42" dur="1000" fill="hold"/>
                                        <p:tgtEl>
                                          <p:spTgt spid="25"/>
                                        </p:tgtEl>
                                        <p:attrNameLst>
                                          <p:attrName>ppt_x</p:attrName>
                                        </p:attrNameLst>
                                      </p:cBhvr>
                                      <p:tavLst>
                                        <p:tav tm="0">
                                          <p:val>
                                            <p:strVal val="#ppt_x-.2"/>
                                          </p:val>
                                        </p:tav>
                                        <p:tav tm="100000">
                                          <p:val>
                                            <p:strVal val="#ppt_x"/>
                                          </p:val>
                                        </p:tav>
                                      </p:tavLst>
                                    </p:anim>
                                    <p:anim calcmode="lin" valueType="num">
                                      <p:cBhvr>
                                        <p:cTn id="43" dur="1000" fill="hold"/>
                                        <p:tgtEl>
                                          <p:spTgt spid="25"/>
                                        </p:tgtEl>
                                        <p:attrNameLst>
                                          <p:attrName>ppt_y</p:attrName>
                                        </p:attrNameLst>
                                      </p:cBhvr>
                                      <p:tavLst>
                                        <p:tav tm="0">
                                          <p:val>
                                            <p:strVal val="#ppt_y"/>
                                          </p:val>
                                        </p:tav>
                                        <p:tav tm="100000">
                                          <p:val>
                                            <p:strVal val="#ppt_y"/>
                                          </p:val>
                                        </p:tav>
                                      </p:tavLst>
                                    </p:anim>
                                    <p:animEffect transition="in" filter="wipe(right)" prLst="gradientSize: 0.1">
                                      <p:cBhvr>
                                        <p:cTn id="44" dur="1000"/>
                                        <p:tgtEl>
                                          <p:spTgt spid="25"/>
                                        </p:tgtEl>
                                      </p:cBhvr>
                                    </p:animEffect>
                                  </p:childTnLst>
                                </p:cTn>
                              </p:par>
                            </p:childTnLst>
                          </p:cTn>
                        </p:par>
                      </p:childTnLst>
                    </p:cTn>
                  </p:par>
                  <p:par>
                    <p:cTn id="45" fill="hold">
                      <p:stCondLst>
                        <p:cond delay="indefinite"/>
                      </p:stCondLst>
                      <p:childTnLst>
                        <p:par>
                          <p:cTn id="46" fill="hold">
                            <p:stCondLst>
                              <p:cond delay="0"/>
                            </p:stCondLst>
                            <p:childTnLst>
                              <p:par>
                                <p:cTn id="47" presetID="55" presetClass="entr" presetSubtype="0" fill="hold" nodeType="click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p:cTn id="49" dur="1000" fill="hold"/>
                                        <p:tgtEl>
                                          <p:spTgt spid="29"/>
                                        </p:tgtEl>
                                        <p:attrNameLst>
                                          <p:attrName>ppt_w</p:attrName>
                                        </p:attrNameLst>
                                      </p:cBhvr>
                                      <p:tavLst>
                                        <p:tav tm="0">
                                          <p:val>
                                            <p:strVal val="#ppt_w*0.70"/>
                                          </p:val>
                                        </p:tav>
                                        <p:tav tm="100000">
                                          <p:val>
                                            <p:strVal val="#ppt_w"/>
                                          </p:val>
                                        </p:tav>
                                      </p:tavLst>
                                    </p:anim>
                                    <p:anim calcmode="lin" valueType="num">
                                      <p:cBhvr>
                                        <p:cTn id="50" dur="1000" fill="hold"/>
                                        <p:tgtEl>
                                          <p:spTgt spid="29"/>
                                        </p:tgtEl>
                                        <p:attrNameLst>
                                          <p:attrName>ppt_h</p:attrName>
                                        </p:attrNameLst>
                                      </p:cBhvr>
                                      <p:tavLst>
                                        <p:tav tm="0">
                                          <p:val>
                                            <p:strVal val="#ppt_h"/>
                                          </p:val>
                                        </p:tav>
                                        <p:tav tm="100000">
                                          <p:val>
                                            <p:strVal val="#ppt_h"/>
                                          </p:val>
                                        </p:tav>
                                      </p:tavLst>
                                    </p:anim>
                                    <p:animEffect transition="in" filter="fade">
                                      <p:cBhvr>
                                        <p:cTn id="51" dur="1000"/>
                                        <p:tgtEl>
                                          <p:spTgt spid="29"/>
                                        </p:tgtEl>
                                      </p:cBhvr>
                                    </p:animEffect>
                                  </p:childTnLst>
                                </p:cTn>
                              </p:par>
                              <p:par>
                                <p:cTn id="52" presetID="55" presetClass="entr" presetSubtype="0" fill="hold" grpId="0" nodeType="withEffect">
                                  <p:stCondLst>
                                    <p:cond delay="0"/>
                                  </p:stCondLst>
                                  <p:childTnLst>
                                    <p:set>
                                      <p:cBhvr>
                                        <p:cTn id="53" dur="1" fill="hold">
                                          <p:stCondLst>
                                            <p:cond delay="0"/>
                                          </p:stCondLst>
                                        </p:cTn>
                                        <p:tgtEl>
                                          <p:spTgt spid="26"/>
                                        </p:tgtEl>
                                        <p:attrNameLst>
                                          <p:attrName>style.visibility</p:attrName>
                                        </p:attrNameLst>
                                      </p:cBhvr>
                                      <p:to>
                                        <p:strVal val="visible"/>
                                      </p:to>
                                    </p:set>
                                    <p:anim calcmode="lin" valueType="num">
                                      <p:cBhvr>
                                        <p:cTn id="54" dur="1000" fill="hold"/>
                                        <p:tgtEl>
                                          <p:spTgt spid="26"/>
                                        </p:tgtEl>
                                        <p:attrNameLst>
                                          <p:attrName>ppt_w</p:attrName>
                                        </p:attrNameLst>
                                      </p:cBhvr>
                                      <p:tavLst>
                                        <p:tav tm="0">
                                          <p:val>
                                            <p:strVal val="#ppt_w*0.70"/>
                                          </p:val>
                                        </p:tav>
                                        <p:tav tm="100000">
                                          <p:val>
                                            <p:strVal val="#ppt_w"/>
                                          </p:val>
                                        </p:tav>
                                      </p:tavLst>
                                    </p:anim>
                                    <p:anim calcmode="lin" valueType="num">
                                      <p:cBhvr>
                                        <p:cTn id="55" dur="1000" fill="hold"/>
                                        <p:tgtEl>
                                          <p:spTgt spid="26"/>
                                        </p:tgtEl>
                                        <p:attrNameLst>
                                          <p:attrName>ppt_h</p:attrName>
                                        </p:attrNameLst>
                                      </p:cBhvr>
                                      <p:tavLst>
                                        <p:tav tm="0">
                                          <p:val>
                                            <p:strVal val="#ppt_h"/>
                                          </p:val>
                                        </p:tav>
                                        <p:tav tm="100000">
                                          <p:val>
                                            <p:strVal val="#ppt_h"/>
                                          </p:val>
                                        </p:tav>
                                      </p:tavLst>
                                    </p:anim>
                                    <p:animEffect transition="in" filter="fade">
                                      <p:cBhvr>
                                        <p:cTn id="56" dur="10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p:bldP spid="26" grpId="0" animBg="1"/>
      <p:bldP spid="27" grpId="0"/>
      <p:bldP spid="28" grpId="0"/>
      <p:bldP spid="3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AutoShape 4">
            <a:hlinkClick r:id="" action="ppaction://noaction" highlightClick="1"/>
          </p:cNvPr>
          <p:cNvSpPr>
            <a:spLocks noChangeArrowheads="1"/>
          </p:cNvSpPr>
          <p:nvPr/>
        </p:nvSpPr>
        <p:spPr bwMode="auto">
          <a:xfrm>
            <a:off x="2783632" y="404814"/>
            <a:ext cx="3455987"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id-ID" altLang="id-ID" b="1" dirty="0" smtClean="0"/>
              <a:t>E</a:t>
            </a:r>
            <a:r>
              <a:rPr lang="en-US" altLang="id-ID" b="1" dirty="0" smtClean="0"/>
              <a:t>. </a:t>
            </a:r>
            <a:r>
              <a:rPr lang="en-US" altLang="id-ID" b="1" dirty="0"/>
              <a:t>Tenaga </a:t>
            </a:r>
            <a:r>
              <a:rPr lang="en-US" altLang="id-ID" b="1" dirty="0" err="1"/>
              <a:t>Potensial</a:t>
            </a:r>
            <a:r>
              <a:rPr lang="en-US" altLang="id-ID" b="1" dirty="0"/>
              <a:t> </a:t>
            </a:r>
            <a:r>
              <a:rPr lang="en-US" altLang="id-ID" b="1" dirty="0" err="1"/>
              <a:t>Gravitasi</a:t>
            </a:r>
            <a:endParaRPr lang="en-US" altLang="id-ID" b="1" dirty="0"/>
          </a:p>
        </p:txBody>
      </p:sp>
      <p:sp>
        <p:nvSpPr>
          <p:cNvPr id="12293" name="Rectangle 5"/>
          <p:cNvSpPr>
            <a:spLocks noChangeArrowheads="1"/>
          </p:cNvSpPr>
          <p:nvPr/>
        </p:nvSpPr>
        <p:spPr bwMode="auto">
          <a:xfrm>
            <a:off x="2928093" y="908051"/>
            <a:ext cx="33210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fi-FI" altLang="id-ID" b="1"/>
              <a:t>1. Usaha oleh Gaya Gravitasi</a:t>
            </a:r>
            <a:endParaRPr lang="en-US" altLang="id-ID" b="1"/>
          </a:p>
        </p:txBody>
      </p:sp>
      <p:sp>
        <p:nvSpPr>
          <p:cNvPr id="12307" name="Text Box 19"/>
          <p:cNvSpPr txBox="1">
            <a:spLocks noChangeArrowheads="1"/>
          </p:cNvSpPr>
          <p:nvPr/>
        </p:nvSpPr>
        <p:spPr bwMode="auto">
          <a:xfrm>
            <a:off x="3196382" y="1216025"/>
            <a:ext cx="664368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Tinjau tiga lintasan yang berawal dari </a:t>
            </a:r>
            <a:r>
              <a:rPr lang="en-US" altLang="id-ID" i="1"/>
              <a:t>A</a:t>
            </a:r>
            <a:r>
              <a:rPr lang="en-US" altLang="id-ID"/>
              <a:t> dan berakhir di titik </a:t>
            </a:r>
            <a:r>
              <a:rPr lang="en-US" altLang="id-ID" i="1"/>
              <a:t>B</a:t>
            </a:r>
            <a:r>
              <a:rPr lang="en-US" altLang="id-ID"/>
              <a:t> di sekitar sebuah bola bermassa </a:t>
            </a:r>
            <a:r>
              <a:rPr lang="en-US" altLang="id-ID" i="1"/>
              <a:t>M</a:t>
            </a:r>
          </a:p>
        </p:txBody>
      </p:sp>
      <p:pic>
        <p:nvPicPr>
          <p:cNvPr id="25" name="Picture 13" descr="NEXTCLR">
            <a:hlinkClick r:id="" action="ppaction://hlinkshowjump?jump=nextslide"/>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007328" y="6430964"/>
            <a:ext cx="8493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AutoShape 5">
            <a:hlinkClick r:id="rId4" action="ppaction://hlinksldjump" highlightClick="1"/>
          </p:cNvPr>
          <p:cNvSpPr>
            <a:spLocks noChangeArrowheads="1"/>
          </p:cNvSpPr>
          <p:nvPr/>
        </p:nvSpPr>
        <p:spPr bwMode="auto">
          <a:xfrm>
            <a:off x="64257" y="980728"/>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a:t>
            </a:r>
            <a:r>
              <a:rPr lang="en-US" altLang="id-ID" sz="1500" b="1" dirty="0" err="1" smtClean="0"/>
              <a:t>oleh</a:t>
            </a:r>
            <a:endParaRPr lang="id-ID" altLang="id-ID" sz="1500" b="1" dirty="0" smtClean="0"/>
          </a:p>
          <a:p>
            <a:pPr algn="ctr" eaLnBrk="1" hangingPunct="1"/>
            <a:r>
              <a:rPr lang="en-US" altLang="id-ID" sz="1500" b="1" dirty="0" smtClean="0"/>
              <a:t>Benda </a:t>
            </a:r>
            <a:r>
              <a:rPr lang="en-US" altLang="id-ID" sz="1500" b="1" dirty="0" err="1"/>
              <a:t>Titik</a:t>
            </a:r>
            <a:endParaRPr lang="en-US" altLang="id-ID" sz="1500" b="1" dirty="0"/>
          </a:p>
        </p:txBody>
      </p:sp>
      <p:sp>
        <p:nvSpPr>
          <p:cNvPr id="27" name="AutoShape 6">
            <a:hlinkClick r:id="rId5" action="ppaction://hlinksldjump" highlightClick="1"/>
          </p:cNvPr>
          <p:cNvSpPr>
            <a:spLocks noChangeArrowheads="1"/>
          </p:cNvSpPr>
          <p:nvPr/>
        </p:nvSpPr>
        <p:spPr bwMode="auto">
          <a:xfrm>
            <a:off x="64257" y="1610464"/>
            <a:ext cx="2083172" cy="783486"/>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Newton</a:t>
            </a:r>
            <a:endParaRPr lang="id-ID" altLang="id-ID" sz="1500" b="1" dirty="0" smtClean="0"/>
          </a:p>
          <a:p>
            <a:pPr algn="ctr" eaLnBrk="1" hangingPunct="1"/>
            <a:r>
              <a:rPr lang="en-US" altLang="id-ID" sz="1500" b="1" dirty="0" err="1" smtClean="0"/>
              <a:t>Menjelaskan</a:t>
            </a:r>
            <a:r>
              <a:rPr lang="en-US" altLang="id-ID" sz="1500" b="1" dirty="0" smtClean="0"/>
              <a:t> </a:t>
            </a:r>
            <a:endParaRPr lang="id-ID" altLang="id-ID" sz="1500" b="1" dirty="0" smtClean="0"/>
          </a:p>
          <a:p>
            <a:pPr algn="ctr" eaLnBrk="1" hangingPunct="1"/>
            <a:r>
              <a:rPr lang="en-US" altLang="id-ID" sz="1500" b="1" dirty="0" err="1" smtClean="0"/>
              <a:t>Hukum</a:t>
            </a:r>
            <a:r>
              <a:rPr lang="en-US" altLang="id-ID" sz="1500" b="1" dirty="0" smtClean="0"/>
              <a:t> </a:t>
            </a:r>
            <a:r>
              <a:rPr lang="en-US" altLang="id-ID" sz="1500" b="1" dirty="0"/>
              <a:t>Kepler</a:t>
            </a:r>
          </a:p>
        </p:txBody>
      </p:sp>
      <p:sp>
        <p:nvSpPr>
          <p:cNvPr id="28" name="AutoShape 7">
            <a:hlinkClick r:id="rId6" action="ppaction://hlinksldjump" highlightClick="1"/>
          </p:cNvPr>
          <p:cNvSpPr>
            <a:spLocks noChangeArrowheads="1"/>
          </p:cNvSpPr>
          <p:nvPr/>
        </p:nvSpPr>
        <p:spPr bwMode="auto">
          <a:xfrm>
            <a:off x="64257" y="25320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a:t>
            </a:r>
            <a:r>
              <a:rPr lang="en-US" altLang="id-ID" sz="1500" b="1" dirty="0" err="1"/>
              <a:t>oleh</a:t>
            </a:r>
            <a:r>
              <a:rPr lang="en-US" altLang="id-ID" sz="1500" b="1" dirty="0"/>
              <a:t> </a:t>
            </a:r>
            <a:endParaRPr lang="id-ID" altLang="id-ID" sz="1500" b="1" dirty="0" smtClean="0"/>
          </a:p>
          <a:p>
            <a:pPr algn="ctr" eaLnBrk="1" hangingPunct="1"/>
            <a:r>
              <a:rPr lang="en-US" altLang="id-ID" sz="1500" b="1" dirty="0" smtClean="0"/>
              <a:t>Benda-Benda </a:t>
            </a:r>
            <a:r>
              <a:rPr lang="en-US" altLang="id-ID" sz="1500" b="1" dirty="0" err="1"/>
              <a:t>Besar</a:t>
            </a:r>
            <a:endParaRPr lang="en-US" altLang="id-ID" sz="1500" b="1" dirty="0"/>
          </a:p>
        </p:txBody>
      </p:sp>
      <p:sp>
        <p:nvSpPr>
          <p:cNvPr id="29" name="AutoShape 8">
            <a:hlinkClick r:id="rId7" action="ppaction://hlinksldjump" highlightClick="1"/>
          </p:cNvPr>
          <p:cNvSpPr>
            <a:spLocks noChangeArrowheads="1"/>
          </p:cNvSpPr>
          <p:nvPr/>
        </p:nvSpPr>
        <p:spPr bwMode="auto">
          <a:xfrm>
            <a:off x="64257" y="31797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smtClean="0"/>
              <a:t>Medan </a:t>
            </a:r>
            <a:r>
              <a:rPr lang="en-US" altLang="id-ID" sz="1500" b="1" dirty="0" err="1"/>
              <a:t>Gravitasi</a:t>
            </a:r>
            <a:endParaRPr lang="en-US" altLang="id-ID" sz="1500" b="1" dirty="0"/>
          </a:p>
        </p:txBody>
      </p:sp>
      <p:sp>
        <p:nvSpPr>
          <p:cNvPr id="30" name="AutoShape 9">
            <a:hlinkClick r:id="rId8" action="ppaction://hlinksldjump" highlightClick="1"/>
          </p:cNvPr>
          <p:cNvSpPr>
            <a:spLocks noChangeArrowheads="1"/>
          </p:cNvSpPr>
          <p:nvPr/>
        </p:nvSpPr>
        <p:spPr bwMode="auto">
          <a:xfrm>
            <a:off x="64257" y="3827487"/>
            <a:ext cx="2083172" cy="504825"/>
          </a:xfrm>
          <a:prstGeom prst="actionButtonBlank">
            <a:avLst/>
          </a:prstGeom>
          <a:solidFill>
            <a:schemeClr val="tx1">
              <a:lumMod val="50000"/>
              <a:lumOff val="5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smtClean="0"/>
              <a:t>Tenaga </a:t>
            </a:r>
            <a:r>
              <a:rPr lang="en-US" altLang="id-ID" sz="1500" b="1" dirty="0" err="1"/>
              <a:t>Potensial</a:t>
            </a:r>
            <a:r>
              <a:rPr lang="en-US" altLang="id-ID" sz="1500" b="1" dirty="0"/>
              <a:t> </a:t>
            </a:r>
            <a:endParaRPr lang="id-ID" altLang="id-ID" sz="1500" b="1" dirty="0" smtClean="0"/>
          </a:p>
          <a:p>
            <a:pPr algn="ctr" eaLnBrk="1" hangingPunct="1"/>
            <a:r>
              <a:rPr lang="en-US" altLang="id-ID" sz="1500" b="1" dirty="0" err="1" smtClean="0"/>
              <a:t>Gravitasi</a:t>
            </a:r>
            <a:endParaRPr lang="en-US" altLang="id-ID" sz="1500" b="1" dirty="0"/>
          </a:p>
        </p:txBody>
      </p:sp>
      <p:sp>
        <p:nvSpPr>
          <p:cNvPr id="31" name="AutoShape 10">
            <a:hlinkClick r:id="rId9" action="ppaction://hlinksldjump" highlightClick="1"/>
          </p:cNvPr>
          <p:cNvSpPr>
            <a:spLocks noChangeArrowheads="1"/>
          </p:cNvSpPr>
          <p:nvPr/>
        </p:nvSpPr>
        <p:spPr bwMode="auto">
          <a:xfrm>
            <a:off x="64257" y="4476774"/>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Mengorbitkan</a:t>
            </a:r>
            <a:r>
              <a:rPr lang="en-US" altLang="id-ID" sz="1500" b="1" dirty="0" smtClean="0"/>
              <a:t> </a:t>
            </a:r>
            <a:endParaRPr lang="id-ID" altLang="id-ID" sz="1500" b="1" dirty="0" smtClean="0"/>
          </a:p>
          <a:p>
            <a:pPr algn="ctr" eaLnBrk="1" hangingPunct="1"/>
            <a:r>
              <a:rPr lang="en-US" altLang="id-ID" sz="1500" b="1" dirty="0" err="1" smtClean="0"/>
              <a:t>Satelit</a:t>
            </a:r>
            <a:endParaRPr lang="en-US" altLang="id-ID" sz="1500" b="1" dirty="0"/>
          </a:p>
        </p:txBody>
      </p:sp>
      <p:sp>
        <p:nvSpPr>
          <p:cNvPr id="32" name="AutoShape 11">
            <a:hlinkClick r:id="rId10" action="ppaction://hlinksldjump" highlightClick="1"/>
          </p:cNvPr>
          <p:cNvSpPr>
            <a:spLocks noChangeArrowheads="1"/>
          </p:cNvSpPr>
          <p:nvPr/>
        </p:nvSpPr>
        <p:spPr bwMode="auto">
          <a:xfrm>
            <a:off x="64257" y="51228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Bandul</a:t>
            </a:r>
            <a:r>
              <a:rPr lang="en-US" altLang="id-ID" sz="1500" b="1" dirty="0" smtClean="0"/>
              <a:t> </a:t>
            </a:r>
            <a:endParaRPr lang="id-ID" altLang="id-ID" sz="1500" b="1" dirty="0" smtClean="0"/>
          </a:p>
          <a:p>
            <a:pPr algn="ctr" eaLnBrk="1" hangingPunct="1"/>
            <a:r>
              <a:rPr lang="en-US" altLang="id-ID" sz="1500" b="1" dirty="0" err="1" smtClean="0"/>
              <a:t>Matematis</a:t>
            </a:r>
            <a:endParaRPr lang="en-US" altLang="id-ID" sz="1500" b="1" dirty="0"/>
          </a:p>
        </p:txBody>
      </p:sp>
      <p:sp>
        <p:nvSpPr>
          <p:cNvPr id="33" name="AutoShape 12">
            <a:hlinkClick r:id="rId11" action="ppaction://hlinksldjump" highlightClick="1"/>
          </p:cNvPr>
          <p:cNvSpPr>
            <a:spLocks noChangeArrowheads="1"/>
          </p:cNvSpPr>
          <p:nvPr/>
        </p:nvSpPr>
        <p:spPr bwMode="auto">
          <a:xfrm>
            <a:off x="64257" y="57324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Hukum</a:t>
            </a:r>
            <a:r>
              <a:rPr lang="en-US" altLang="id-ID" sz="1500" b="1" dirty="0" smtClean="0"/>
              <a:t> Kepler</a:t>
            </a:r>
            <a:endParaRPr lang="en-US" altLang="id-ID" sz="1500" b="1" dirty="0"/>
          </a:p>
        </p:txBody>
      </p:sp>
      <p:sp>
        <p:nvSpPr>
          <p:cNvPr id="36" name="Rectangle 9"/>
          <p:cNvSpPr>
            <a:spLocks noChangeArrowheads="1"/>
          </p:cNvSpPr>
          <p:nvPr/>
        </p:nvSpPr>
        <p:spPr bwMode="auto">
          <a:xfrm>
            <a:off x="2784301" y="4076700"/>
            <a:ext cx="3182938" cy="2093913"/>
          </a:xfrm>
          <a:prstGeom prst="rect">
            <a:avLst/>
          </a:prstGeom>
          <a:solidFill>
            <a:schemeClr val="tx1"/>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id-ID" altLang="id-ID"/>
          </a:p>
        </p:txBody>
      </p:sp>
      <p:sp>
        <p:nvSpPr>
          <p:cNvPr id="37" name="Rectangle 11"/>
          <p:cNvSpPr>
            <a:spLocks noChangeArrowheads="1"/>
          </p:cNvSpPr>
          <p:nvPr/>
        </p:nvSpPr>
        <p:spPr bwMode="auto">
          <a:xfrm>
            <a:off x="6157739" y="5322888"/>
            <a:ext cx="2592387" cy="863600"/>
          </a:xfrm>
          <a:prstGeom prst="rect">
            <a:avLst/>
          </a:prstGeom>
          <a:solidFill>
            <a:srgbClr val="00FF00"/>
          </a:solidFill>
          <a:ln w="9525">
            <a:solidFill>
              <a:srgbClr val="FF66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id-ID" altLang="id-ID"/>
          </a:p>
        </p:txBody>
      </p:sp>
      <p:grpSp>
        <p:nvGrpSpPr>
          <p:cNvPr id="38" name="Group 21"/>
          <p:cNvGrpSpPr>
            <a:grpSpLocks/>
          </p:cNvGrpSpPr>
          <p:nvPr/>
        </p:nvGrpSpPr>
        <p:grpSpPr bwMode="auto">
          <a:xfrm>
            <a:off x="2768426" y="1920875"/>
            <a:ext cx="3327400" cy="1652588"/>
            <a:chOff x="1464" y="1117"/>
            <a:chExt cx="2096" cy="1041"/>
          </a:xfrm>
        </p:grpSpPr>
        <p:sp>
          <p:nvSpPr>
            <p:cNvPr id="39" name="Rectangle 8"/>
            <p:cNvSpPr>
              <a:spLocks noChangeArrowheads="1"/>
            </p:cNvSpPr>
            <p:nvPr/>
          </p:nvSpPr>
          <p:spPr bwMode="auto">
            <a:xfrm>
              <a:off x="1519" y="1162"/>
              <a:ext cx="2041" cy="996"/>
            </a:xfrm>
            <a:prstGeom prst="rect">
              <a:avLst/>
            </a:prstGeom>
            <a:solidFill>
              <a:schemeClr val="tx1"/>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id-ID" altLang="id-ID"/>
            </a:p>
          </p:txBody>
        </p:sp>
        <p:pic>
          <p:nvPicPr>
            <p:cNvPr id="40" name="Picture 20"/>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464" y="1117"/>
              <a:ext cx="2041" cy="9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1" name="Text Box 22"/>
          <p:cNvSpPr txBox="1">
            <a:spLocks noChangeArrowheads="1"/>
          </p:cNvSpPr>
          <p:nvPr/>
        </p:nvSpPr>
        <p:spPr bwMode="auto">
          <a:xfrm>
            <a:off x="2712864" y="3644900"/>
            <a:ext cx="56165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Usaha pada lintasan </a:t>
            </a:r>
            <a:r>
              <a:rPr lang="en-US" altLang="id-ID" i="1"/>
              <a:t>L</a:t>
            </a:r>
            <a:r>
              <a:rPr lang="en-US" altLang="id-ID" baseline="-25000"/>
              <a:t>1</a:t>
            </a:r>
            <a:r>
              <a:rPr lang="en-US" altLang="id-ID"/>
              <a:t> digambarkan sebagai berikut</a:t>
            </a:r>
            <a:endParaRPr lang="en-US" altLang="id-ID" i="1"/>
          </a:p>
        </p:txBody>
      </p:sp>
      <p:sp>
        <p:nvSpPr>
          <p:cNvPr id="42" name="Line 23"/>
          <p:cNvSpPr>
            <a:spLocks noChangeShapeType="1"/>
          </p:cNvSpPr>
          <p:nvPr/>
        </p:nvSpPr>
        <p:spPr bwMode="auto">
          <a:xfrm flipV="1">
            <a:off x="3144664" y="4292600"/>
            <a:ext cx="0" cy="1584325"/>
          </a:xfrm>
          <a:prstGeom prst="line">
            <a:avLst/>
          </a:prstGeom>
          <a:noFill/>
          <a:ln w="952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id-ID"/>
          </a:p>
        </p:txBody>
      </p:sp>
      <p:sp>
        <p:nvSpPr>
          <p:cNvPr id="43" name="Line 24"/>
          <p:cNvSpPr>
            <a:spLocks noChangeShapeType="1"/>
          </p:cNvSpPr>
          <p:nvPr/>
        </p:nvSpPr>
        <p:spPr bwMode="auto">
          <a:xfrm>
            <a:off x="3144664" y="4652963"/>
            <a:ext cx="2447925" cy="0"/>
          </a:xfrm>
          <a:prstGeom prst="line">
            <a:avLst/>
          </a:prstGeom>
          <a:noFill/>
          <a:ln w="952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id-ID"/>
          </a:p>
        </p:txBody>
      </p:sp>
      <p:sp>
        <p:nvSpPr>
          <p:cNvPr id="44" name="Line 25"/>
          <p:cNvSpPr>
            <a:spLocks noChangeShapeType="1"/>
          </p:cNvSpPr>
          <p:nvPr/>
        </p:nvSpPr>
        <p:spPr bwMode="auto">
          <a:xfrm>
            <a:off x="3792364" y="4652963"/>
            <a:ext cx="0" cy="288925"/>
          </a:xfrm>
          <a:prstGeom prst="line">
            <a:avLst/>
          </a:prstGeom>
          <a:noFill/>
          <a:ln w="9525">
            <a:solidFill>
              <a:schemeClr val="bg1"/>
            </a:solidFill>
            <a:prstDash val="dash"/>
            <a:round/>
            <a:headEnd/>
            <a:tailEnd/>
          </a:ln>
          <a:extLst>
            <a:ext uri="{909E8E84-426E-40DD-AFC4-6F175D3DCCD1}">
              <a14:hiddenFill xmlns:a14="http://schemas.microsoft.com/office/drawing/2010/main">
                <a:noFill/>
              </a14:hiddenFill>
            </a:ext>
          </a:extLst>
        </p:spPr>
        <p:txBody>
          <a:bodyPr/>
          <a:lstStyle/>
          <a:p>
            <a:endParaRPr lang="id-ID"/>
          </a:p>
        </p:txBody>
      </p:sp>
      <p:sp>
        <p:nvSpPr>
          <p:cNvPr id="45" name="Line 26"/>
          <p:cNvSpPr>
            <a:spLocks noChangeShapeType="1"/>
          </p:cNvSpPr>
          <p:nvPr/>
        </p:nvSpPr>
        <p:spPr bwMode="auto">
          <a:xfrm>
            <a:off x="5016326" y="4652963"/>
            <a:ext cx="0" cy="144462"/>
          </a:xfrm>
          <a:prstGeom prst="line">
            <a:avLst/>
          </a:prstGeom>
          <a:noFill/>
          <a:ln w="9525">
            <a:solidFill>
              <a:schemeClr val="bg1"/>
            </a:solidFill>
            <a:prstDash val="dash"/>
            <a:round/>
            <a:headEnd/>
            <a:tailEnd/>
          </a:ln>
          <a:extLst>
            <a:ext uri="{909E8E84-426E-40DD-AFC4-6F175D3DCCD1}">
              <a14:hiddenFill xmlns:a14="http://schemas.microsoft.com/office/drawing/2010/main">
                <a:noFill/>
              </a14:hiddenFill>
            </a:ext>
          </a:extLst>
        </p:spPr>
        <p:txBody>
          <a:bodyPr/>
          <a:lstStyle/>
          <a:p>
            <a:endParaRPr lang="id-ID"/>
          </a:p>
        </p:txBody>
      </p:sp>
      <p:sp>
        <p:nvSpPr>
          <p:cNvPr id="46" name="Freeform 27"/>
          <p:cNvSpPr>
            <a:spLocks/>
          </p:cNvSpPr>
          <p:nvPr/>
        </p:nvSpPr>
        <p:spPr bwMode="auto">
          <a:xfrm>
            <a:off x="3287539" y="4775200"/>
            <a:ext cx="1944687" cy="1008063"/>
          </a:xfrm>
          <a:custGeom>
            <a:avLst/>
            <a:gdLst>
              <a:gd name="T0" fmla="*/ 0 w 1225"/>
              <a:gd name="T1" fmla="*/ 635 h 635"/>
              <a:gd name="T2" fmla="*/ 64 w 1225"/>
              <a:gd name="T3" fmla="*/ 281 h 635"/>
              <a:gd name="T4" fmla="*/ 318 w 1225"/>
              <a:gd name="T5" fmla="*/ 91 h 635"/>
              <a:gd name="T6" fmla="*/ 1225 w 1225"/>
              <a:gd name="T7" fmla="*/ 0 h 635"/>
              <a:gd name="T8" fmla="*/ 0 60000 65536"/>
              <a:gd name="T9" fmla="*/ 0 60000 65536"/>
              <a:gd name="T10" fmla="*/ 0 60000 65536"/>
              <a:gd name="T11" fmla="*/ 0 60000 65536"/>
              <a:gd name="T12" fmla="*/ 0 w 1225"/>
              <a:gd name="T13" fmla="*/ 0 h 635"/>
              <a:gd name="T14" fmla="*/ 1225 w 1225"/>
              <a:gd name="T15" fmla="*/ 635 h 635"/>
            </a:gdLst>
            <a:ahLst/>
            <a:cxnLst>
              <a:cxn ang="T8">
                <a:pos x="T0" y="T1"/>
              </a:cxn>
              <a:cxn ang="T9">
                <a:pos x="T2" y="T3"/>
              </a:cxn>
              <a:cxn ang="T10">
                <a:pos x="T4" y="T5"/>
              </a:cxn>
              <a:cxn ang="T11">
                <a:pos x="T6" y="T7"/>
              </a:cxn>
            </a:cxnLst>
            <a:rect l="T12" t="T13" r="T14" b="T15"/>
            <a:pathLst>
              <a:path w="1225" h="635">
                <a:moveTo>
                  <a:pt x="0" y="635"/>
                </a:moveTo>
                <a:cubicBezTo>
                  <a:pt x="11" y="576"/>
                  <a:pt x="11" y="372"/>
                  <a:pt x="64" y="281"/>
                </a:cubicBezTo>
                <a:cubicBezTo>
                  <a:pt x="117" y="190"/>
                  <a:pt x="125" y="138"/>
                  <a:pt x="318" y="91"/>
                </a:cubicBezTo>
                <a:cubicBezTo>
                  <a:pt x="511" y="44"/>
                  <a:pt x="869" y="26"/>
                  <a:pt x="1225" y="0"/>
                </a:cubicBezTo>
              </a:path>
            </a:pathLst>
          </a:custGeom>
          <a:noFill/>
          <a:ln w="28575"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id-ID"/>
          </a:p>
        </p:txBody>
      </p:sp>
      <p:sp>
        <p:nvSpPr>
          <p:cNvPr id="47" name="Text Box 29"/>
          <p:cNvSpPr txBox="1">
            <a:spLocks noChangeArrowheads="1"/>
          </p:cNvSpPr>
          <p:nvPr/>
        </p:nvSpPr>
        <p:spPr bwMode="auto">
          <a:xfrm>
            <a:off x="3360564" y="5084763"/>
            <a:ext cx="46831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sz="1400" i="1">
                <a:solidFill>
                  <a:schemeClr val="bg1"/>
                </a:solidFill>
              </a:rPr>
              <a:t>F</a:t>
            </a:r>
            <a:r>
              <a:rPr lang="en-US" altLang="id-ID" sz="1400">
                <a:solidFill>
                  <a:schemeClr val="bg1"/>
                </a:solidFill>
              </a:rPr>
              <a:t>(</a:t>
            </a:r>
            <a:r>
              <a:rPr lang="en-US" altLang="id-ID" sz="1400" i="1">
                <a:solidFill>
                  <a:schemeClr val="bg1"/>
                </a:solidFill>
              </a:rPr>
              <a:t>r</a:t>
            </a:r>
            <a:r>
              <a:rPr lang="en-US" altLang="id-ID" sz="1400">
                <a:solidFill>
                  <a:schemeClr val="bg1"/>
                </a:solidFill>
              </a:rPr>
              <a:t>)</a:t>
            </a:r>
          </a:p>
        </p:txBody>
      </p:sp>
      <p:sp>
        <p:nvSpPr>
          <p:cNvPr id="48" name="Text Box 30"/>
          <p:cNvSpPr txBox="1">
            <a:spLocks noChangeArrowheads="1"/>
          </p:cNvSpPr>
          <p:nvPr/>
        </p:nvSpPr>
        <p:spPr bwMode="auto">
          <a:xfrm>
            <a:off x="3892376" y="4586288"/>
            <a:ext cx="4127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sz="1400">
                <a:solidFill>
                  <a:schemeClr val="bg1"/>
                </a:solidFill>
                <a:sym typeface="Symbol" panose="05050102010706020507" pitchFamily="18" charset="2"/>
              </a:rPr>
              <a:t></a:t>
            </a:r>
            <a:r>
              <a:rPr lang="en-US" altLang="id-ID" sz="1400" i="1">
                <a:solidFill>
                  <a:schemeClr val="bg1"/>
                </a:solidFill>
                <a:sym typeface="Symbol" panose="05050102010706020507" pitchFamily="18" charset="2"/>
              </a:rPr>
              <a:t>A</a:t>
            </a:r>
          </a:p>
        </p:txBody>
      </p:sp>
      <p:sp>
        <p:nvSpPr>
          <p:cNvPr id="49" name="Text Box 31"/>
          <p:cNvSpPr txBox="1">
            <a:spLocks noChangeArrowheads="1"/>
          </p:cNvSpPr>
          <p:nvPr/>
        </p:nvSpPr>
        <p:spPr bwMode="auto">
          <a:xfrm>
            <a:off x="3503439" y="4365625"/>
            <a:ext cx="57943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sz="1400" i="1">
                <a:solidFill>
                  <a:schemeClr val="bg1"/>
                </a:solidFill>
                <a:sym typeface="Symbol" panose="05050102010706020507" pitchFamily="18" charset="2"/>
              </a:rPr>
              <a:t>r</a:t>
            </a:r>
            <a:r>
              <a:rPr lang="en-US" altLang="id-ID" sz="1400">
                <a:solidFill>
                  <a:schemeClr val="bg1"/>
                </a:solidFill>
                <a:sym typeface="Symbol" panose="05050102010706020507" pitchFamily="18" charset="2"/>
              </a:rPr>
              <a:t> = </a:t>
            </a:r>
            <a:r>
              <a:rPr lang="en-US" altLang="id-ID" sz="1400" i="1">
                <a:solidFill>
                  <a:schemeClr val="bg1"/>
                </a:solidFill>
                <a:sym typeface="Symbol" panose="05050102010706020507" pitchFamily="18" charset="2"/>
              </a:rPr>
              <a:t>r</a:t>
            </a:r>
            <a:r>
              <a:rPr lang="en-US" altLang="id-ID" sz="1400" baseline="-25000">
                <a:solidFill>
                  <a:schemeClr val="bg1"/>
                </a:solidFill>
                <a:sym typeface="Symbol" panose="05050102010706020507" pitchFamily="18" charset="2"/>
              </a:rPr>
              <a:t>B</a:t>
            </a:r>
            <a:endParaRPr lang="en-US" altLang="id-ID" sz="1400" i="1" baseline="-25000">
              <a:solidFill>
                <a:schemeClr val="bg1"/>
              </a:solidFill>
              <a:sym typeface="Symbol" panose="05050102010706020507" pitchFamily="18" charset="2"/>
            </a:endParaRPr>
          </a:p>
        </p:txBody>
      </p:sp>
      <p:sp>
        <p:nvSpPr>
          <p:cNvPr id="50" name="Text Box 32"/>
          <p:cNvSpPr txBox="1">
            <a:spLocks noChangeArrowheads="1"/>
          </p:cNvSpPr>
          <p:nvPr/>
        </p:nvSpPr>
        <p:spPr bwMode="auto">
          <a:xfrm>
            <a:off x="4728989" y="4365625"/>
            <a:ext cx="57943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sz="1400" i="1">
                <a:solidFill>
                  <a:schemeClr val="bg1"/>
                </a:solidFill>
                <a:sym typeface="Symbol" panose="05050102010706020507" pitchFamily="18" charset="2"/>
              </a:rPr>
              <a:t>r</a:t>
            </a:r>
            <a:r>
              <a:rPr lang="en-US" altLang="id-ID" sz="1400">
                <a:solidFill>
                  <a:schemeClr val="bg1"/>
                </a:solidFill>
                <a:sym typeface="Symbol" panose="05050102010706020507" pitchFamily="18" charset="2"/>
              </a:rPr>
              <a:t> = </a:t>
            </a:r>
            <a:r>
              <a:rPr lang="en-US" altLang="id-ID" sz="1400" i="1">
                <a:solidFill>
                  <a:schemeClr val="bg1"/>
                </a:solidFill>
                <a:sym typeface="Symbol" panose="05050102010706020507" pitchFamily="18" charset="2"/>
              </a:rPr>
              <a:t>r</a:t>
            </a:r>
            <a:r>
              <a:rPr lang="en-US" altLang="id-ID" sz="1400" baseline="-25000">
                <a:solidFill>
                  <a:schemeClr val="bg1"/>
                </a:solidFill>
                <a:sym typeface="Symbol" panose="05050102010706020507" pitchFamily="18" charset="2"/>
              </a:rPr>
              <a:t>A</a:t>
            </a:r>
            <a:endParaRPr lang="en-US" altLang="id-ID" sz="1400" i="1" baseline="-25000">
              <a:solidFill>
                <a:schemeClr val="bg1"/>
              </a:solidFill>
              <a:sym typeface="Symbol" panose="05050102010706020507" pitchFamily="18" charset="2"/>
            </a:endParaRPr>
          </a:p>
        </p:txBody>
      </p:sp>
      <p:sp>
        <p:nvSpPr>
          <p:cNvPr id="51" name="Text Box 33"/>
          <p:cNvSpPr txBox="1">
            <a:spLocks noChangeArrowheads="1"/>
          </p:cNvSpPr>
          <p:nvPr/>
        </p:nvSpPr>
        <p:spPr bwMode="auto">
          <a:xfrm>
            <a:off x="6095826" y="4076700"/>
            <a:ext cx="3384550"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Usaha pada lintasan </a:t>
            </a:r>
            <a:r>
              <a:rPr lang="en-US" altLang="id-ID" i="1"/>
              <a:t>L</a:t>
            </a:r>
            <a:r>
              <a:rPr lang="en-US" altLang="id-ID" baseline="-25000"/>
              <a:t>1</a:t>
            </a:r>
            <a:r>
              <a:rPr lang="en-US" altLang="id-ID"/>
              <a:t> merupakan luas wilayah yang dibatasi oleh kurva gaya, </a:t>
            </a:r>
            <a:r>
              <a:rPr lang="en-US" altLang="id-ID" i="1"/>
              <a:t>r</a:t>
            </a:r>
            <a:r>
              <a:rPr lang="en-US" altLang="id-ID"/>
              <a:t> = </a:t>
            </a:r>
            <a:r>
              <a:rPr lang="en-US" altLang="id-ID" i="1"/>
              <a:t>r</a:t>
            </a:r>
            <a:r>
              <a:rPr lang="en-US" altLang="id-ID" baseline="-25000"/>
              <a:t>A</a:t>
            </a:r>
            <a:r>
              <a:rPr lang="en-US" altLang="id-ID"/>
              <a:t>, dan </a:t>
            </a:r>
            <a:r>
              <a:rPr lang="en-US" altLang="id-ID" i="1"/>
              <a:t>r</a:t>
            </a:r>
            <a:r>
              <a:rPr lang="en-US" altLang="id-ID"/>
              <a:t> = </a:t>
            </a:r>
            <a:r>
              <a:rPr lang="en-US" altLang="id-ID" i="1"/>
              <a:t>r</a:t>
            </a:r>
            <a:r>
              <a:rPr lang="en-US" altLang="id-ID" baseline="-25000"/>
              <a:t>B</a:t>
            </a:r>
            <a:r>
              <a:rPr lang="en-US" altLang="id-ID"/>
              <a:t>. Hasilnya adalah</a:t>
            </a:r>
            <a:endParaRPr lang="en-US" altLang="id-ID" i="1"/>
          </a:p>
        </p:txBody>
      </p:sp>
      <p:graphicFrame>
        <p:nvGraphicFramePr>
          <p:cNvPr id="52" name="Object 34"/>
          <p:cNvGraphicFramePr>
            <a:graphicFrameLocks noChangeAspect="1"/>
          </p:cNvGraphicFramePr>
          <p:nvPr>
            <p:extLst/>
          </p:nvPr>
        </p:nvGraphicFramePr>
        <p:xfrm>
          <a:off x="6240289" y="5373688"/>
          <a:ext cx="2447925" cy="739775"/>
        </p:xfrm>
        <a:graphic>
          <a:graphicData uri="http://schemas.openxmlformats.org/presentationml/2006/ole">
            <mc:AlternateContent xmlns:mc="http://schemas.openxmlformats.org/markup-compatibility/2006">
              <mc:Choice xmlns:v="urn:schemas-microsoft-com:vml" Requires="v">
                <p:oleObj spid="_x0000_s7175" name="Equation" r:id="rId13" imgW="1600200" imgH="482400" progId="Equation.3">
                  <p:embed/>
                </p:oleObj>
              </mc:Choice>
              <mc:Fallback>
                <p:oleObj name="Equation" r:id="rId13" imgW="1600200" imgH="482400" progId="Equation.3">
                  <p:embed/>
                  <p:pic>
                    <p:nvPicPr>
                      <p:cNvPr id="52" name="Object 34"/>
                      <p:cNvPicPr>
                        <a:picLocks noGrp="1"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6240289" y="5373688"/>
                        <a:ext cx="2447925" cy="739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5" name="AutoShape 4">
            <a:hlinkClick r:id="rId15" action="ppaction://hlinksldjump" highlightClick="1"/>
          </p:cNvPr>
          <p:cNvSpPr>
            <a:spLocks noChangeArrowheads="1"/>
          </p:cNvSpPr>
          <p:nvPr/>
        </p:nvSpPr>
        <p:spPr bwMode="auto">
          <a:xfrm>
            <a:off x="256803" y="262061"/>
            <a:ext cx="1802680"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b="1" dirty="0" err="1"/>
              <a:t>Materi</a:t>
            </a:r>
            <a:endParaRPr lang="en-US" altLang="id-ID" b="1" dirty="0"/>
          </a:p>
        </p:txBody>
      </p:sp>
    </p:spTree>
    <p:extLst>
      <p:ext uri="{BB962C8B-B14F-4D97-AF65-F5344CB8AC3E}">
        <p14:creationId xmlns:p14="http://schemas.microsoft.com/office/powerpoint/2010/main" val="94046159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withEffect">
                                  <p:stCondLst>
                                    <p:cond delay="0"/>
                                  </p:stCondLst>
                                  <p:childTnLst>
                                    <p:set>
                                      <p:cBhvr>
                                        <p:cTn id="6" dur="1" fill="hold">
                                          <p:stCondLst>
                                            <p:cond delay="0"/>
                                          </p:stCondLst>
                                        </p:cTn>
                                        <p:tgtEl>
                                          <p:spTgt spid="12292"/>
                                        </p:tgtEl>
                                        <p:attrNameLst>
                                          <p:attrName>style.visibility</p:attrName>
                                        </p:attrNameLst>
                                      </p:cBhvr>
                                      <p:to>
                                        <p:strVal val="visible"/>
                                      </p:to>
                                    </p:set>
                                    <p:anim calcmode="lin" valueType="num">
                                      <p:cBhvr additive="base">
                                        <p:cTn id="7" dur="500" fill="hold"/>
                                        <p:tgtEl>
                                          <p:spTgt spid="12292"/>
                                        </p:tgtEl>
                                        <p:attrNameLst>
                                          <p:attrName>ppt_x</p:attrName>
                                        </p:attrNameLst>
                                      </p:cBhvr>
                                      <p:tavLst>
                                        <p:tav tm="0">
                                          <p:val>
                                            <p:strVal val="#ppt_x"/>
                                          </p:val>
                                        </p:tav>
                                        <p:tav tm="100000">
                                          <p:val>
                                            <p:strVal val="#ppt_x"/>
                                          </p:val>
                                        </p:tav>
                                      </p:tavLst>
                                    </p:anim>
                                    <p:anim calcmode="lin" valueType="num">
                                      <p:cBhvr additive="base">
                                        <p:cTn id="8" dur="500" fill="hold"/>
                                        <p:tgtEl>
                                          <p:spTgt spid="12292"/>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12293"/>
                                        </p:tgtEl>
                                        <p:attrNameLst>
                                          <p:attrName>style.visibility</p:attrName>
                                        </p:attrNameLst>
                                      </p:cBhvr>
                                      <p:to>
                                        <p:strVal val="visible"/>
                                      </p:to>
                                    </p:set>
                                    <p:anim calcmode="lin" valueType="num">
                                      <p:cBhvr>
                                        <p:cTn id="13" dur="500" fill="hold"/>
                                        <p:tgtEl>
                                          <p:spTgt spid="12293"/>
                                        </p:tgtEl>
                                        <p:attrNameLst>
                                          <p:attrName>ppt_w</p:attrName>
                                        </p:attrNameLst>
                                      </p:cBhvr>
                                      <p:tavLst>
                                        <p:tav tm="0">
                                          <p:val>
                                            <p:fltVal val="0"/>
                                          </p:val>
                                        </p:tav>
                                        <p:tav tm="100000">
                                          <p:val>
                                            <p:strVal val="#ppt_w"/>
                                          </p:val>
                                        </p:tav>
                                      </p:tavLst>
                                    </p:anim>
                                    <p:anim calcmode="lin" valueType="num">
                                      <p:cBhvr>
                                        <p:cTn id="14" dur="500" fill="hold"/>
                                        <p:tgtEl>
                                          <p:spTgt spid="12293"/>
                                        </p:tgtEl>
                                        <p:attrNameLst>
                                          <p:attrName>ppt_h</p:attrName>
                                        </p:attrNameLst>
                                      </p:cBhvr>
                                      <p:tavLst>
                                        <p:tav tm="0">
                                          <p:val>
                                            <p:fltVal val="0"/>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9" presetClass="entr" presetSubtype="0" fill="hold" grpId="0" nodeType="clickEffect">
                                  <p:stCondLst>
                                    <p:cond delay="0"/>
                                  </p:stCondLst>
                                  <p:childTnLst>
                                    <p:set>
                                      <p:cBhvr>
                                        <p:cTn id="18" dur="1" fill="hold">
                                          <p:stCondLst>
                                            <p:cond delay="0"/>
                                          </p:stCondLst>
                                        </p:cTn>
                                        <p:tgtEl>
                                          <p:spTgt spid="12307"/>
                                        </p:tgtEl>
                                        <p:attrNameLst>
                                          <p:attrName>style.visibility</p:attrName>
                                        </p:attrNameLst>
                                      </p:cBhvr>
                                      <p:to>
                                        <p:strVal val="visible"/>
                                      </p:to>
                                    </p:set>
                                    <p:anim calcmode="lin" valueType="num">
                                      <p:cBhvr>
                                        <p:cTn id="19" dur="1000" fill="hold"/>
                                        <p:tgtEl>
                                          <p:spTgt spid="12307"/>
                                        </p:tgtEl>
                                        <p:attrNameLst>
                                          <p:attrName>ppt_x</p:attrName>
                                        </p:attrNameLst>
                                      </p:cBhvr>
                                      <p:tavLst>
                                        <p:tav tm="0">
                                          <p:val>
                                            <p:strVal val="#ppt_x-.2"/>
                                          </p:val>
                                        </p:tav>
                                        <p:tav tm="100000">
                                          <p:val>
                                            <p:strVal val="#ppt_x"/>
                                          </p:val>
                                        </p:tav>
                                      </p:tavLst>
                                    </p:anim>
                                    <p:anim calcmode="lin" valueType="num">
                                      <p:cBhvr>
                                        <p:cTn id="20" dur="1000" fill="hold"/>
                                        <p:tgtEl>
                                          <p:spTgt spid="12307"/>
                                        </p:tgtEl>
                                        <p:attrNameLst>
                                          <p:attrName>ppt_y</p:attrName>
                                        </p:attrNameLst>
                                      </p:cBhvr>
                                      <p:tavLst>
                                        <p:tav tm="0">
                                          <p:val>
                                            <p:strVal val="#ppt_y"/>
                                          </p:val>
                                        </p:tav>
                                        <p:tav tm="100000">
                                          <p:val>
                                            <p:strVal val="#ppt_y"/>
                                          </p:val>
                                        </p:tav>
                                      </p:tavLst>
                                    </p:anim>
                                    <p:animEffect transition="in" filter="wipe(right)" prLst="gradientSize: 0.1">
                                      <p:cBhvr>
                                        <p:cTn id="21" dur="1000"/>
                                        <p:tgtEl>
                                          <p:spTgt spid="12307"/>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38"/>
                                        </p:tgtEl>
                                        <p:attrNameLst>
                                          <p:attrName>style.visibility</p:attrName>
                                        </p:attrNameLst>
                                      </p:cBhvr>
                                      <p:to>
                                        <p:strVal val="visible"/>
                                      </p:to>
                                    </p:set>
                                    <p:animEffect transition="in" filter="wipe(down)">
                                      <p:cBhvr>
                                        <p:cTn id="26" dur="500"/>
                                        <p:tgtEl>
                                          <p:spTgt spid="38"/>
                                        </p:tgtEl>
                                      </p:cBhvr>
                                    </p:animEffect>
                                  </p:childTnLst>
                                </p:cTn>
                              </p:par>
                            </p:childTnLst>
                          </p:cTn>
                        </p:par>
                      </p:childTnLst>
                    </p:cTn>
                  </p:par>
                  <p:par>
                    <p:cTn id="27" fill="hold">
                      <p:stCondLst>
                        <p:cond delay="indefinite"/>
                      </p:stCondLst>
                      <p:childTnLst>
                        <p:par>
                          <p:cTn id="28" fill="hold">
                            <p:stCondLst>
                              <p:cond delay="0"/>
                            </p:stCondLst>
                            <p:childTnLst>
                              <p:par>
                                <p:cTn id="29" presetID="29" presetClass="entr" presetSubtype="0" fill="hold" grpId="0" nodeType="clickEffect">
                                  <p:stCondLst>
                                    <p:cond delay="0"/>
                                  </p:stCondLst>
                                  <p:childTnLst>
                                    <p:set>
                                      <p:cBhvr>
                                        <p:cTn id="30" dur="1" fill="hold">
                                          <p:stCondLst>
                                            <p:cond delay="0"/>
                                          </p:stCondLst>
                                        </p:cTn>
                                        <p:tgtEl>
                                          <p:spTgt spid="41"/>
                                        </p:tgtEl>
                                        <p:attrNameLst>
                                          <p:attrName>style.visibility</p:attrName>
                                        </p:attrNameLst>
                                      </p:cBhvr>
                                      <p:to>
                                        <p:strVal val="visible"/>
                                      </p:to>
                                    </p:set>
                                    <p:anim calcmode="lin" valueType="num">
                                      <p:cBhvr>
                                        <p:cTn id="31" dur="1000" fill="hold"/>
                                        <p:tgtEl>
                                          <p:spTgt spid="41"/>
                                        </p:tgtEl>
                                        <p:attrNameLst>
                                          <p:attrName>ppt_x</p:attrName>
                                        </p:attrNameLst>
                                      </p:cBhvr>
                                      <p:tavLst>
                                        <p:tav tm="0">
                                          <p:val>
                                            <p:strVal val="#ppt_x-.2"/>
                                          </p:val>
                                        </p:tav>
                                        <p:tav tm="100000">
                                          <p:val>
                                            <p:strVal val="#ppt_x"/>
                                          </p:val>
                                        </p:tav>
                                      </p:tavLst>
                                    </p:anim>
                                    <p:anim calcmode="lin" valueType="num">
                                      <p:cBhvr>
                                        <p:cTn id="32" dur="1000" fill="hold"/>
                                        <p:tgtEl>
                                          <p:spTgt spid="41"/>
                                        </p:tgtEl>
                                        <p:attrNameLst>
                                          <p:attrName>ppt_y</p:attrName>
                                        </p:attrNameLst>
                                      </p:cBhvr>
                                      <p:tavLst>
                                        <p:tav tm="0">
                                          <p:val>
                                            <p:strVal val="#ppt_y"/>
                                          </p:val>
                                        </p:tav>
                                        <p:tav tm="100000">
                                          <p:val>
                                            <p:strVal val="#ppt_y"/>
                                          </p:val>
                                        </p:tav>
                                      </p:tavLst>
                                    </p:anim>
                                    <p:animEffect transition="in" filter="wipe(right)" prLst="gradientSize: 0.1">
                                      <p:cBhvr>
                                        <p:cTn id="33" dur="1000"/>
                                        <p:tgtEl>
                                          <p:spTgt spid="41"/>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1" fill="hold" grpId="0" nodeType="clickEffect">
                                  <p:stCondLst>
                                    <p:cond delay="0"/>
                                  </p:stCondLst>
                                  <p:childTnLst>
                                    <p:set>
                                      <p:cBhvr>
                                        <p:cTn id="37" dur="1" fill="hold">
                                          <p:stCondLst>
                                            <p:cond delay="0"/>
                                          </p:stCondLst>
                                        </p:cTn>
                                        <p:tgtEl>
                                          <p:spTgt spid="36"/>
                                        </p:tgtEl>
                                        <p:attrNameLst>
                                          <p:attrName>style.visibility</p:attrName>
                                        </p:attrNameLst>
                                      </p:cBhvr>
                                      <p:to>
                                        <p:strVal val="visible"/>
                                      </p:to>
                                    </p:set>
                                    <p:animEffect transition="in" filter="wipe(up)">
                                      <p:cBhvr>
                                        <p:cTn id="38" dur="500"/>
                                        <p:tgtEl>
                                          <p:spTgt spid="36"/>
                                        </p:tgtEl>
                                      </p:cBhvr>
                                    </p:animEffect>
                                  </p:childTnLst>
                                </p:cTn>
                              </p:par>
                            </p:childTnLst>
                          </p:cTn>
                        </p:par>
                      </p:childTnLst>
                    </p:cTn>
                  </p:par>
                  <p:par>
                    <p:cTn id="39" fill="hold">
                      <p:stCondLst>
                        <p:cond delay="indefinite"/>
                      </p:stCondLst>
                      <p:childTnLst>
                        <p:par>
                          <p:cTn id="40" fill="hold">
                            <p:stCondLst>
                              <p:cond delay="0"/>
                            </p:stCondLst>
                            <p:childTnLst>
                              <p:par>
                                <p:cTn id="41" presetID="29" presetClass="entr" presetSubtype="0" fill="hold" grpId="0" nodeType="clickEffect">
                                  <p:stCondLst>
                                    <p:cond delay="0"/>
                                  </p:stCondLst>
                                  <p:childTnLst>
                                    <p:set>
                                      <p:cBhvr>
                                        <p:cTn id="42" dur="1" fill="hold">
                                          <p:stCondLst>
                                            <p:cond delay="0"/>
                                          </p:stCondLst>
                                        </p:cTn>
                                        <p:tgtEl>
                                          <p:spTgt spid="51"/>
                                        </p:tgtEl>
                                        <p:attrNameLst>
                                          <p:attrName>style.visibility</p:attrName>
                                        </p:attrNameLst>
                                      </p:cBhvr>
                                      <p:to>
                                        <p:strVal val="visible"/>
                                      </p:to>
                                    </p:set>
                                    <p:anim calcmode="lin" valueType="num">
                                      <p:cBhvr>
                                        <p:cTn id="43" dur="1000" fill="hold"/>
                                        <p:tgtEl>
                                          <p:spTgt spid="51"/>
                                        </p:tgtEl>
                                        <p:attrNameLst>
                                          <p:attrName>ppt_x</p:attrName>
                                        </p:attrNameLst>
                                      </p:cBhvr>
                                      <p:tavLst>
                                        <p:tav tm="0">
                                          <p:val>
                                            <p:strVal val="#ppt_x-.2"/>
                                          </p:val>
                                        </p:tav>
                                        <p:tav tm="100000">
                                          <p:val>
                                            <p:strVal val="#ppt_x"/>
                                          </p:val>
                                        </p:tav>
                                      </p:tavLst>
                                    </p:anim>
                                    <p:anim calcmode="lin" valueType="num">
                                      <p:cBhvr>
                                        <p:cTn id="44" dur="1000" fill="hold"/>
                                        <p:tgtEl>
                                          <p:spTgt spid="51"/>
                                        </p:tgtEl>
                                        <p:attrNameLst>
                                          <p:attrName>ppt_y</p:attrName>
                                        </p:attrNameLst>
                                      </p:cBhvr>
                                      <p:tavLst>
                                        <p:tav tm="0">
                                          <p:val>
                                            <p:strVal val="#ppt_y"/>
                                          </p:val>
                                        </p:tav>
                                        <p:tav tm="100000">
                                          <p:val>
                                            <p:strVal val="#ppt_y"/>
                                          </p:val>
                                        </p:tav>
                                      </p:tavLst>
                                    </p:anim>
                                    <p:animEffect transition="in" filter="wipe(right)" prLst="gradientSize: 0.1">
                                      <p:cBhvr>
                                        <p:cTn id="45" dur="1000"/>
                                        <p:tgtEl>
                                          <p:spTgt spid="51"/>
                                        </p:tgtEl>
                                      </p:cBhvr>
                                    </p:animEffect>
                                  </p:childTnLst>
                                </p:cTn>
                              </p:par>
                            </p:childTnLst>
                          </p:cTn>
                        </p:par>
                      </p:childTnLst>
                    </p:cTn>
                  </p:par>
                  <p:par>
                    <p:cTn id="46" fill="hold">
                      <p:stCondLst>
                        <p:cond delay="indefinite"/>
                      </p:stCondLst>
                      <p:childTnLst>
                        <p:par>
                          <p:cTn id="47" fill="hold">
                            <p:stCondLst>
                              <p:cond delay="0"/>
                            </p:stCondLst>
                            <p:childTnLst>
                              <p:par>
                                <p:cTn id="48" presetID="53" presetClass="entr" presetSubtype="0" fill="hold" nodeType="clickEffect">
                                  <p:stCondLst>
                                    <p:cond delay="0"/>
                                  </p:stCondLst>
                                  <p:childTnLst>
                                    <p:set>
                                      <p:cBhvr>
                                        <p:cTn id="49" dur="1" fill="hold">
                                          <p:stCondLst>
                                            <p:cond delay="0"/>
                                          </p:stCondLst>
                                        </p:cTn>
                                        <p:tgtEl>
                                          <p:spTgt spid="52"/>
                                        </p:tgtEl>
                                        <p:attrNameLst>
                                          <p:attrName>style.visibility</p:attrName>
                                        </p:attrNameLst>
                                      </p:cBhvr>
                                      <p:to>
                                        <p:strVal val="visible"/>
                                      </p:to>
                                    </p:set>
                                    <p:anim calcmode="lin" valueType="num">
                                      <p:cBhvr>
                                        <p:cTn id="50" dur="500" fill="hold"/>
                                        <p:tgtEl>
                                          <p:spTgt spid="52"/>
                                        </p:tgtEl>
                                        <p:attrNameLst>
                                          <p:attrName>ppt_w</p:attrName>
                                        </p:attrNameLst>
                                      </p:cBhvr>
                                      <p:tavLst>
                                        <p:tav tm="0">
                                          <p:val>
                                            <p:fltVal val="0"/>
                                          </p:val>
                                        </p:tav>
                                        <p:tav tm="100000">
                                          <p:val>
                                            <p:strVal val="#ppt_w"/>
                                          </p:val>
                                        </p:tav>
                                      </p:tavLst>
                                    </p:anim>
                                    <p:anim calcmode="lin" valueType="num">
                                      <p:cBhvr>
                                        <p:cTn id="51" dur="500" fill="hold"/>
                                        <p:tgtEl>
                                          <p:spTgt spid="52"/>
                                        </p:tgtEl>
                                        <p:attrNameLst>
                                          <p:attrName>ppt_h</p:attrName>
                                        </p:attrNameLst>
                                      </p:cBhvr>
                                      <p:tavLst>
                                        <p:tav tm="0">
                                          <p:val>
                                            <p:fltVal val="0"/>
                                          </p:val>
                                        </p:tav>
                                        <p:tav tm="100000">
                                          <p:val>
                                            <p:strVal val="#ppt_h"/>
                                          </p:val>
                                        </p:tav>
                                      </p:tavLst>
                                    </p:anim>
                                    <p:animEffect transition="in" filter="fade">
                                      <p:cBhvr>
                                        <p:cTn id="52" dur="500"/>
                                        <p:tgtEl>
                                          <p:spTgt spid="52"/>
                                        </p:tgtEl>
                                      </p:cBhvr>
                                    </p:animEffect>
                                  </p:childTnLst>
                                </p:cTn>
                              </p:par>
                              <p:par>
                                <p:cTn id="53" presetID="53" presetClass="entr" presetSubtype="0" fill="hold" grpId="0" nodeType="withEffect">
                                  <p:stCondLst>
                                    <p:cond delay="0"/>
                                  </p:stCondLst>
                                  <p:childTnLst>
                                    <p:set>
                                      <p:cBhvr>
                                        <p:cTn id="54" dur="1" fill="hold">
                                          <p:stCondLst>
                                            <p:cond delay="0"/>
                                          </p:stCondLst>
                                        </p:cTn>
                                        <p:tgtEl>
                                          <p:spTgt spid="37"/>
                                        </p:tgtEl>
                                        <p:attrNameLst>
                                          <p:attrName>style.visibility</p:attrName>
                                        </p:attrNameLst>
                                      </p:cBhvr>
                                      <p:to>
                                        <p:strVal val="visible"/>
                                      </p:to>
                                    </p:set>
                                    <p:anim calcmode="lin" valueType="num">
                                      <p:cBhvr>
                                        <p:cTn id="55" dur="500" fill="hold"/>
                                        <p:tgtEl>
                                          <p:spTgt spid="37"/>
                                        </p:tgtEl>
                                        <p:attrNameLst>
                                          <p:attrName>ppt_w</p:attrName>
                                        </p:attrNameLst>
                                      </p:cBhvr>
                                      <p:tavLst>
                                        <p:tav tm="0">
                                          <p:val>
                                            <p:fltVal val="0"/>
                                          </p:val>
                                        </p:tav>
                                        <p:tav tm="100000">
                                          <p:val>
                                            <p:strVal val="#ppt_w"/>
                                          </p:val>
                                        </p:tav>
                                      </p:tavLst>
                                    </p:anim>
                                    <p:anim calcmode="lin" valueType="num">
                                      <p:cBhvr>
                                        <p:cTn id="56" dur="500" fill="hold"/>
                                        <p:tgtEl>
                                          <p:spTgt spid="37"/>
                                        </p:tgtEl>
                                        <p:attrNameLst>
                                          <p:attrName>ppt_h</p:attrName>
                                        </p:attrNameLst>
                                      </p:cBhvr>
                                      <p:tavLst>
                                        <p:tav tm="0">
                                          <p:val>
                                            <p:fltVal val="0"/>
                                          </p:val>
                                        </p:tav>
                                        <p:tav tm="100000">
                                          <p:val>
                                            <p:strVal val="#ppt_h"/>
                                          </p:val>
                                        </p:tav>
                                      </p:tavLst>
                                    </p:anim>
                                    <p:animEffect transition="in" filter="fade">
                                      <p:cBhvr>
                                        <p:cTn id="57"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animBg="1"/>
      <p:bldP spid="12293" grpId="0"/>
      <p:bldP spid="12307" grpId="0"/>
      <p:bldP spid="36" grpId="0" animBg="1"/>
      <p:bldP spid="37" grpId="0" animBg="1"/>
      <p:bldP spid="41" grpId="0"/>
      <p:bldP spid="5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7" name="Rectangle 5"/>
          <p:cNvSpPr>
            <a:spLocks noChangeArrowheads="1"/>
          </p:cNvSpPr>
          <p:nvPr/>
        </p:nvSpPr>
        <p:spPr bwMode="auto">
          <a:xfrm>
            <a:off x="2639616" y="692151"/>
            <a:ext cx="33591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b="1"/>
              <a:t>2. Tenaga Potensial Gravitasi</a:t>
            </a:r>
          </a:p>
        </p:txBody>
      </p:sp>
      <p:sp>
        <p:nvSpPr>
          <p:cNvPr id="13318" name="Rectangle 6"/>
          <p:cNvSpPr>
            <a:spLocks noChangeArrowheads="1"/>
          </p:cNvSpPr>
          <p:nvPr/>
        </p:nvSpPr>
        <p:spPr bwMode="auto">
          <a:xfrm>
            <a:off x="2898379" y="1144589"/>
            <a:ext cx="6653212" cy="119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Masih terkait dengan usaha yang dilakukan oleh gaya gravitasi sebuah bola bermassa </a:t>
            </a:r>
            <a:r>
              <a:rPr lang="en-US" altLang="id-ID" i="1"/>
              <a:t>M</a:t>
            </a:r>
            <a:r>
              <a:rPr lang="en-US" altLang="id-ID"/>
              <a:t> dengan jari-jari </a:t>
            </a:r>
            <a:r>
              <a:rPr lang="en-US" altLang="id-ID" i="1"/>
              <a:t>R</a:t>
            </a:r>
            <a:r>
              <a:rPr lang="en-US" altLang="id-ID"/>
              <a:t> pada sebuah benda bermassa </a:t>
            </a:r>
            <a:r>
              <a:rPr lang="en-US" altLang="id-ID" i="1"/>
              <a:t>m</a:t>
            </a:r>
            <a:r>
              <a:rPr lang="en-US" altLang="id-ID"/>
              <a:t>. Besaran skalar </a:t>
            </a:r>
            <a:r>
              <a:rPr lang="en-US" altLang="id-ID" i="1"/>
              <a:t>U</a:t>
            </a:r>
            <a:r>
              <a:rPr lang="en-US" altLang="id-ID"/>
              <a:t> yang ditentukan oleh persamaan</a:t>
            </a:r>
          </a:p>
        </p:txBody>
      </p:sp>
      <p:sp>
        <p:nvSpPr>
          <p:cNvPr id="13320" name="Rectangle 8"/>
          <p:cNvSpPr>
            <a:spLocks noChangeArrowheads="1"/>
          </p:cNvSpPr>
          <p:nvPr/>
        </p:nvSpPr>
        <p:spPr bwMode="auto">
          <a:xfrm>
            <a:off x="3358754" y="2540000"/>
            <a:ext cx="2520950" cy="719138"/>
          </a:xfrm>
          <a:prstGeom prst="rect">
            <a:avLst/>
          </a:prstGeom>
          <a:solidFill>
            <a:schemeClr val="tx1"/>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id-ID" altLang="id-ID"/>
          </a:p>
        </p:txBody>
      </p:sp>
      <p:sp>
        <p:nvSpPr>
          <p:cNvPr id="13321" name="Rectangle 9"/>
          <p:cNvSpPr>
            <a:spLocks noChangeArrowheads="1"/>
          </p:cNvSpPr>
          <p:nvPr/>
        </p:nvSpPr>
        <p:spPr bwMode="auto">
          <a:xfrm>
            <a:off x="2926955" y="3416300"/>
            <a:ext cx="662463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disebut </a:t>
            </a:r>
            <a:r>
              <a:rPr lang="en-US" altLang="id-ID" b="1">
                <a:solidFill>
                  <a:srgbClr val="0066FF"/>
                </a:solidFill>
              </a:rPr>
              <a:t>tenaga potensial gravitasi</a:t>
            </a:r>
            <a:r>
              <a:rPr lang="en-US" altLang="id-ID"/>
              <a:t> sistem bola-benda dengan jarak pemisah sejauh </a:t>
            </a:r>
            <a:r>
              <a:rPr lang="en-US" altLang="id-ID" i="1"/>
              <a:t>r</a:t>
            </a:r>
          </a:p>
        </p:txBody>
      </p:sp>
      <p:sp>
        <p:nvSpPr>
          <p:cNvPr id="13326" name="Rectangle 14"/>
          <p:cNvSpPr>
            <a:spLocks noChangeArrowheads="1"/>
          </p:cNvSpPr>
          <p:nvPr/>
        </p:nvSpPr>
        <p:spPr bwMode="auto">
          <a:xfrm>
            <a:off x="2926955" y="4084639"/>
            <a:ext cx="6624637"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Usaha oleh gaya gravitasi selama benda bermassa </a:t>
            </a:r>
            <a:r>
              <a:rPr lang="en-US" altLang="id-ID" i="1"/>
              <a:t>m</a:t>
            </a:r>
            <a:r>
              <a:rPr lang="en-US" altLang="id-ID"/>
              <a:t> dibawa dari tak berhingga jauhnya sampai ke titik </a:t>
            </a:r>
            <a:r>
              <a:rPr lang="en-US" altLang="id-ID" i="1"/>
              <a:t>B</a:t>
            </a:r>
            <a:r>
              <a:rPr lang="en-US" altLang="id-ID"/>
              <a:t> yang berjarak </a:t>
            </a:r>
            <a:r>
              <a:rPr lang="en-US" altLang="id-ID" i="1"/>
              <a:t>r</a:t>
            </a:r>
            <a:r>
              <a:rPr lang="en-US" altLang="id-ID"/>
              <a:t> dari pusat bola adalah</a:t>
            </a:r>
          </a:p>
        </p:txBody>
      </p:sp>
      <p:graphicFrame>
        <p:nvGraphicFramePr>
          <p:cNvPr id="13334" name="Object 22"/>
          <p:cNvGraphicFramePr>
            <a:graphicFrameLocks noGrp="1" noChangeAspect="1"/>
          </p:cNvGraphicFramePr>
          <p:nvPr>
            <p:ph sz="half" idx="2"/>
            <p:extLst/>
          </p:nvPr>
        </p:nvGraphicFramePr>
        <p:xfrm>
          <a:off x="3287316" y="2479675"/>
          <a:ext cx="2520950" cy="679450"/>
        </p:xfrm>
        <a:graphic>
          <a:graphicData uri="http://schemas.openxmlformats.org/presentationml/2006/ole">
            <mc:AlternateContent xmlns:mc="http://schemas.openxmlformats.org/markup-compatibility/2006">
              <mc:Choice xmlns:v="urn:schemas-microsoft-com:vml" Requires="v">
                <p:oleObj spid="_x0000_s8204" name="Equation" r:id="rId3" imgW="1460160" imgH="393480" progId="Equation.3">
                  <p:embed/>
                </p:oleObj>
              </mc:Choice>
              <mc:Fallback>
                <p:oleObj name="Equation" r:id="rId3" imgW="1460160" imgH="393480" progId="Equation.3">
                  <p:embed/>
                  <p:pic>
                    <p:nvPicPr>
                      <p:cNvPr id="13334" name="Object 22"/>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7316" y="2479675"/>
                        <a:ext cx="2520950" cy="679450"/>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3337" name="Rectangle 25"/>
          <p:cNvSpPr>
            <a:spLocks noChangeArrowheads="1"/>
          </p:cNvSpPr>
          <p:nvPr/>
        </p:nvSpPr>
        <p:spPr bwMode="auto">
          <a:xfrm>
            <a:off x="3287317" y="5145089"/>
            <a:ext cx="1584325" cy="731837"/>
          </a:xfrm>
          <a:prstGeom prst="rect">
            <a:avLst/>
          </a:prstGeom>
          <a:solidFill>
            <a:schemeClr val="tx1"/>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id-ID" altLang="id-ID"/>
          </a:p>
        </p:txBody>
      </p:sp>
      <p:graphicFrame>
        <p:nvGraphicFramePr>
          <p:cNvPr id="13338" name="Object 26"/>
          <p:cNvGraphicFramePr>
            <a:graphicFrameLocks noChangeAspect="1"/>
          </p:cNvGraphicFramePr>
          <p:nvPr>
            <p:extLst/>
          </p:nvPr>
        </p:nvGraphicFramePr>
        <p:xfrm>
          <a:off x="3215879" y="5084764"/>
          <a:ext cx="1535112" cy="681037"/>
        </p:xfrm>
        <a:graphic>
          <a:graphicData uri="http://schemas.openxmlformats.org/presentationml/2006/ole">
            <mc:AlternateContent xmlns:mc="http://schemas.openxmlformats.org/markup-compatibility/2006">
              <mc:Choice xmlns:v="urn:schemas-microsoft-com:vml" Requires="v">
                <p:oleObj spid="_x0000_s8205" name="Equation" r:id="rId5" imgW="888840" imgH="393480" progId="Equation.3">
                  <p:embed/>
                </p:oleObj>
              </mc:Choice>
              <mc:Fallback>
                <p:oleObj name="Equation" r:id="rId5" imgW="888840" imgH="393480" progId="Equation.3">
                  <p:embed/>
                  <p:pic>
                    <p:nvPicPr>
                      <p:cNvPr id="13338" name="Object 2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15879" y="5084764"/>
                        <a:ext cx="1535112" cy="681037"/>
                      </a:xfrm>
                      <a:prstGeom prst="rect">
                        <a:avLst/>
                      </a:prstGeom>
                      <a:solidFill>
                        <a:schemeClr val="bg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13" name="Picture 14" descr="GOBAC~56">
            <a:hlinkClick r:id="rId7" action="ppaction://hlinksldjump"/>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2495600" y="6376988"/>
            <a:ext cx="1079500" cy="48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descr="NEXTCLR">
            <a:hlinkClick r:id="" action="ppaction://hlinkshowjump?jump=nextslide"/>
          </p:cNvPr>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11007328" y="6430964"/>
            <a:ext cx="8493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AutoShape 5">
            <a:hlinkClick r:id="rId10" action="ppaction://hlinksldjump" highlightClick="1"/>
          </p:cNvPr>
          <p:cNvSpPr>
            <a:spLocks noChangeArrowheads="1"/>
          </p:cNvSpPr>
          <p:nvPr/>
        </p:nvSpPr>
        <p:spPr bwMode="auto">
          <a:xfrm>
            <a:off x="64257" y="980728"/>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a:t>
            </a:r>
            <a:r>
              <a:rPr lang="en-US" altLang="id-ID" sz="1500" b="1" dirty="0" err="1" smtClean="0"/>
              <a:t>oleh</a:t>
            </a:r>
            <a:endParaRPr lang="id-ID" altLang="id-ID" sz="1500" b="1" dirty="0" smtClean="0"/>
          </a:p>
          <a:p>
            <a:pPr algn="ctr" eaLnBrk="1" hangingPunct="1"/>
            <a:r>
              <a:rPr lang="en-US" altLang="id-ID" sz="1500" b="1" dirty="0" smtClean="0"/>
              <a:t>Benda </a:t>
            </a:r>
            <a:r>
              <a:rPr lang="en-US" altLang="id-ID" sz="1500" b="1" dirty="0" err="1"/>
              <a:t>Titik</a:t>
            </a:r>
            <a:endParaRPr lang="en-US" altLang="id-ID" sz="1500" b="1" dirty="0"/>
          </a:p>
        </p:txBody>
      </p:sp>
      <p:sp>
        <p:nvSpPr>
          <p:cNvPr id="16" name="AutoShape 6">
            <a:hlinkClick r:id="rId11" action="ppaction://hlinksldjump" highlightClick="1"/>
          </p:cNvPr>
          <p:cNvSpPr>
            <a:spLocks noChangeArrowheads="1"/>
          </p:cNvSpPr>
          <p:nvPr/>
        </p:nvSpPr>
        <p:spPr bwMode="auto">
          <a:xfrm>
            <a:off x="64257" y="1610464"/>
            <a:ext cx="2083172" cy="783486"/>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Newton</a:t>
            </a:r>
            <a:endParaRPr lang="id-ID" altLang="id-ID" sz="1500" b="1" dirty="0" smtClean="0"/>
          </a:p>
          <a:p>
            <a:pPr algn="ctr" eaLnBrk="1" hangingPunct="1"/>
            <a:r>
              <a:rPr lang="en-US" altLang="id-ID" sz="1500" b="1" dirty="0" err="1" smtClean="0"/>
              <a:t>Menjelaskan</a:t>
            </a:r>
            <a:r>
              <a:rPr lang="en-US" altLang="id-ID" sz="1500" b="1" dirty="0" smtClean="0"/>
              <a:t> </a:t>
            </a:r>
            <a:endParaRPr lang="id-ID" altLang="id-ID" sz="1500" b="1" dirty="0" smtClean="0"/>
          </a:p>
          <a:p>
            <a:pPr algn="ctr" eaLnBrk="1" hangingPunct="1"/>
            <a:r>
              <a:rPr lang="en-US" altLang="id-ID" sz="1500" b="1" dirty="0" err="1" smtClean="0"/>
              <a:t>Hukum</a:t>
            </a:r>
            <a:r>
              <a:rPr lang="en-US" altLang="id-ID" sz="1500" b="1" dirty="0" smtClean="0"/>
              <a:t> </a:t>
            </a:r>
            <a:r>
              <a:rPr lang="en-US" altLang="id-ID" sz="1500" b="1" dirty="0"/>
              <a:t>Kepler</a:t>
            </a:r>
          </a:p>
        </p:txBody>
      </p:sp>
      <p:sp>
        <p:nvSpPr>
          <p:cNvPr id="17" name="AutoShape 7">
            <a:hlinkClick r:id="rId12" action="ppaction://hlinksldjump" highlightClick="1"/>
          </p:cNvPr>
          <p:cNvSpPr>
            <a:spLocks noChangeArrowheads="1"/>
          </p:cNvSpPr>
          <p:nvPr/>
        </p:nvSpPr>
        <p:spPr bwMode="auto">
          <a:xfrm>
            <a:off x="64257" y="25320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a:t>
            </a:r>
            <a:r>
              <a:rPr lang="en-US" altLang="id-ID" sz="1500" b="1" dirty="0" err="1"/>
              <a:t>oleh</a:t>
            </a:r>
            <a:r>
              <a:rPr lang="en-US" altLang="id-ID" sz="1500" b="1" dirty="0"/>
              <a:t> </a:t>
            </a:r>
            <a:endParaRPr lang="id-ID" altLang="id-ID" sz="1500" b="1" dirty="0" smtClean="0"/>
          </a:p>
          <a:p>
            <a:pPr algn="ctr" eaLnBrk="1" hangingPunct="1"/>
            <a:r>
              <a:rPr lang="en-US" altLang="id-ID" sz="1500" b="1" dirty="0" smtClean="0"/>
              <a:t>Benda-Benda </a:t>
            </a:r>
            <a:r>
              <a:rPr lang="en-US" altLang="id-ID" sz="1500" b="1" dirty="0" err="1"/>
              <a:t>Besar</a:t>
            </a:r>
            <a:endParaRPr lang="en-US" altLang="id-ID" sz="1500" b="1" dirty="0"/>
          </a:p>
        </p:txBody>
      </p:sp>
      <p:sp>
        <p:nvSpPr>
          <p:cNvPr id="18" name="AutoShape 8">
            <a:hlinkClick r:id="rId13" action="ppaction://hlinksldjump" highlightClick="1"/>
          </p:cNvPr>
          <p:cNvSpPr>
            <a:spLocks noChangeArrowheads="1"/>
          </p:cNvSpPr>
          <p:nvPr/>
        </p:nvSpPr>
        <p:spPr bwMode="auto">
          <a:xfrm>
            <a:off x="64257" y="31797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smtClean="0"/>
              <a:t>Medan </a:t>
            </a:r>
            <a:r>
              <a:rPr lang="en-US" altLang="id-ID" sz="1500" b="1" dirty="0" err="1"/>
              <a:t>Gravitasi</a:t>
            </a:r>
            <a:endParaRPr lang="en-US" altLang="id-ID" sz="1500" b="1" dirty="0"/>
          </a:p>
        </p:txBody>
      </p:sp>
      <p:sp>
        <p:nvSpPr>
          <p:cNvPr id="19" name="AutoShape 9">
            <a:hlinkClick r:id="rId14" action="ppaction://hlinksldjump" highlightClick="1"/>
          </p:cNvPr>
          <p:cNvSpPr>
            <a:spLocks noChangeArrowheads="1"/>
          </p:cNvSpPr>
          <p:nvPr/>
        </p:nvSpPr>
        <p:spPr bwMode="auto">
          <a:xfrm>
            <a:off x="64257" y="3827487"/>
            <a:ext cx="2083172" cy="504825"/>
          </a:xfrm>
          <a:prstGeom prst="actionButtonBlank">
            <a:avLst/>
          </a:prstGeom>
          <a:solidFill>
            <a:schemeClr val="tx1">
              <a:lumMod val="50000"/>
              <a:lumOff val="5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smtClean="0"/>
              <a:t>Tenaga </a:t>
            </a:r>
            <a:r>
              <a:rPr lang="en-US" altLang="id-ID" sz="1500" b="1" dirty="0" err="1"/>
              <a:t>Potensial</a:t>
            </a:r>
            <a:r>
              <a:rPr lang="en-US" altLang="id-ID" sz="1500" b="1" dirty="0"/>
              <a:t> </a:t>
            </a:r>
            <a:endParaRPr lang="id-ID" altLang="id-ID" sz="1500" b="1" dirty="0" smtClean="0"/>
          </a:p>
          <a:p>
            <a:pPr algn="ctr" eaLnBrk="1" hangingPunct="1"/>
            <a:r>
              <a:rPr lang="en-US" altLang="id-ID" sz="1500" b="1" dirty="0" err="1" smtClean="0"/>
              <a:t>Gravitasi</a:t>
            </a:r>
            <a:endParaRPr lang="en-US" altLang="id-ID" sz="1500" b="1" dirty="0"/>
          </a:p>
        </p:txBody>
      </p:sp>
      <p:sp>
        <p:nvSpPr>
          <p:cNvPr id="20" name="AutoShape 10">
            <a:hlinkClick r:id="rId15" action="ppaction://hlinksldjump" highlightClick="1"/>
          </p:cNvPr>
          <p:cNvSpPr>
            <a:spLocks noChangeArrowheads="1"/>
          </p:cNvSpPr>
          <p:nvPr/>
        </p:nvSpPr>
        <p:spPr bwMode="auto">
          <a:xfrm>
            <a:off x="64257" y="4476774"/>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Mengorbitkan</a:t>
            </a:r>
            <a:r>
              <a:rPr lang="en-US" altLang="id-ID" sz="1500" b="1" dirty="0" smtClean="0"/>
              <a:t> </a:t>
            </a:r>
            <a:endParaRPr lang="id-ID" altLang="id-ID" sz="1500" b="1" dirty="0" smtClean="0"/>
          </a:p>
          <a:p>
            <a:pPr algn="ctr" eaLnBrk="1" hangingPunct="1"/>
            <a:r>
              <a:rPr lang="en-US" altLang="id-ID" sz="1500" b="1" dirty="0" err="1" smtClean="0"/>
              <a:t>Satelit</a:t>
            </a:r>
            <a:endParaRPr lang="en-US" altLang="id-ID" sz="1500" b="1" dirty="0"/>
          </a:p>
        </p:txBody>
      </p:sp>
      <p:sp>
        <p:nvSpPr>
          <p:cNvPr id="21" name="AutoShape 11">
            <a:hlinkClick r:id="rId16" action="ppaction://hlinksldjump" highlightClick="1"/>
          </p:cNvPr>
          <p:cNvSpPr>
            <a:spLocks noChangeArrowheads="1"/>
          </p:cNvSpPr>
          <p:nvPr/>
        </p:nvSpPr>
        <p:spPr bwMode="auto">
          <a:xfrm>
            <a:off x="64257" y="51228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Bandul</a:t>
            </a:r>
            <a:r>
              <a:rPr lang="en-US" altLang="id-ID" sz="1500" b="1" dirty="0" smtClean="0"/>
              <a:t> </a:t>
            </a:r>
            <a:endParaRPr lang="id-ID" altLang="id-ID" sz="1500" b="1" dirty="0" smtClean="0"/>
          </a:p>
          <a:p>
            <a:pPr algn="ctr" eaLnBrk="1" hangingPunct="1"/>
            <a:r>
              <a:rPr lang="en-US" altLang="id-ID" sz="1500" b="1" dirty="0" err="1" smtClean="0"/>
              <a:t>Matematis</a:t>
            </a:r>
            <a:endParaRPr lang="en-US" altLang="id-ID" sz="1500" b="1" dirty="0"/>
          </a:p>
        </p:txBody>
      </p:sp>
      <p:sp>
        <p:nvSpPr>
          <p:cNvPr id="22" name="AutoShape 12">
            <a:hlinkClick r:id="rId17" action="ppaction://hlinksldjump" highlightClick="1"/>
          </p:cNvPr>
          <p:cNvSpPr>
            <a:spLocks noChangeArrowheads="1"/>
          </p:cNvSpPr>
          <p:nvPr/>
        </p:nvSpPr>
        <p:spPr bwMode="auto">
          <a:xfrm>
            <a:off x="64257" y="57324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Hukum</a:t>
            </a:r>
            <a:r>
              <a:rPr lang="en-US" altLang="id-ID" sz="1500" b="1" dirty="0" smtClean="0"/>
              <a:t> Kepler</a:t>
            </a:r>
            <a:endParaRPr lang="en-US" altLang="id-ID" sz="1500" b="1" dirty="0"/>
          </a:p>
        </p:txBody>
      </p:sp>
      <p:sp>
        <p:nvSpPr>
          <p:cNvPr id="24" name="AutoShape 4">
            <a:hlinkClick r:id="rId7" action="ppaction://hlinksldjump" highlightClick="1"/>
          </p:cNvPr>
          <p:cNvSpPr>
            <a:spLocks noChangeArrowheads="1"/>
          </p:cNvSpPr>
          <p:nvPr/>
        </p:nvSpPr>
        <p:spPr bwMode="auto">
          <a:xfrm>
            <a:off x="256803" y="262061"/>
            <a:ext cx="1802680"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b="1" dirty="0" err="1"/>
              <a:t>Materi</a:t>
            </a:r>
            <a:endParaRPr lang="en-US" altLang="id-ID" b="1" dirty="0"/>
          </a:p>
        </p:txBody>
      </p:sp>
    </p:spTree>
    <p:extLst>
      <p:ext uri="{BB962C8B-B14F-4D97-AF65-F5344CB8AC3E}">
        <p14:creationId xmlns:p14="http://schemas.microsoft.com/office/powerpoint/2010/main" val="14568701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3317"/>
                                        </p:tgtEl>
                                        <p:attrNameLst>
                                          <p:attrName>style.visibility</p:attrName>
                                        </p:attrNameLst>
                                      </p:cBhvr>
                                      <p:to>
                                        <p:strVal val="visible"/>
                                      </p:to>
                                    </p:set>
                                    <p:anim calcmode="lin" valueType="num">
                                      <p:cBhvr>
                                        <p:cTn id="7" dur="500" fill="hold"/>
                                        <p:tgtEl>
                                          <p:spTgt spid="13317"/>
                                        </p:tgtEl>
                                        <p:attrNameLst>
                                          <p:attrName>ppt_w</p:attrName>
                                        </p:attrNameLst>
                                      </p:cBhvr>
                                      <p:tavLst>
                                        <p:tav tm="0">
                                          <p:val>
                                            <p:fltVal val="0"/>
                                          </p:val>
                                        </p:tav>
                                        <p:tav tm="100000">
                                          <p:val>
                                            <p:strVal val="#ppt_w"/>
                                          </p:val>
                                        </p:tav>
                                      </p:tavLst>
                                    </p:anim>
                                    <p:anim calcmode="lin" valueType="num">
                                      <p:cBhvr>
                                        <p:cTn id="8" dur="500" fill="hold"/>
                                        <p:tgtEl>
                                          <p:spTgt spid="13317"/>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9" presetClass="entr" presetSubtype="0" fill="hold" grpId="0" nodeType="clickEffect">
                                  <p:stCondLst>
                                    <p:cond delay="0"/>
                                  </p:stCondLst>
                                  <p:childTnLst>
                                    <p:set>
                                      <p:cBhvr>
                                        <p:cTn id="12" dur="1" fill="hold">
                                          <p:stCondLst>
                                            <p:cond delay="0"/>
                                          </p:stCondLst>
                                        </p:cTn>
                                        <p:tgtEl>
                                          <p:spTgt spid="13318"/>
                                        </p:tgtEl>
                                        <p:attrNameLst>
                                          <p:attrName>style.visibility</p:attrName>
                                        </p:attrNameLst>
                                      </p:cBhvr>
                                      <p:to>
                                        <p:strVal val="visible"/>
                                      </p:to>
                                    </p:set>
                                    <p:anim calcmode="lin" valueType="num">
                                      <p:cBhvr>
                                        <p:cTn id="13" dur="1000" fill="hold"/>
                                        <p:tgtEl>
                                          <p:spTgt spid="13318"/>
                                        </p:tgtEl>
                                        <p:attrNameLst>
                                          <p:attrName>ppt_x</p:attrName>
                                        </p:attrNameLst>
                                      </p:cBhvr>
                                      <p:tavLst>
                                        <p:tav tm="0">
                                          <p:val>
                                            <p:strVal val="#ppt_x-.2"/>
                                          </p:val>
                                        </p:tav>
                                        <p:tav tm="100000">
                                          <p:val>
                                            <p:strVal val="#ppt_x"/>
                                          </p:val>
                                        </p:tav>
                                      </p:tavLst>
                                    </p:anim>
                                    <p:anim calcmode="lin" valueType="num">
                                      <p:cBhvr>
                                        <p:cTn id="14" dur="1000" fill="hold"/>
                                        <p:tgtEl>
                                          <p:spTgt spid="13318"/>
                                        </p:tgtEl>
                                        <p:attrNameLst>
                                          <p:attrName>ppt_y</p:attrName>
                                        </p:attrNameLst>
                                      </p:cBhvr>
                                      <p:tavLst>
                                        <p:tav tm="0">
                                          <p:val>
                                            <p:strVal val="#ppt_y"/>
                                          </p:val>
                                        </p:tav>
                                        <p:tav tm="100000">
                                          <p:val>
                                            <p:strVal val="#ppt_y"/>
                                          </p:val>
                                        </p:tav>
                                      </p:tavLst>
                                    </p:anim>
                                    <p:animEffect transition="in" filter="wipe(right)" prLst="gradientSize: 0.1">
                                      <p:cBhvr>
                                        <p:cTn id="15" dur="1000"/>
                                        <p:tgtEl>
                                          <p:spTgt spid="13318"/>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4" fill="hold" nodeType="clickEffect">
                                  <p:stCondLst>
                                    <p:cond delay="0"/>
                                  </p:stCondLst>
                                  <p:childTnLst>
                                    <p:set>
                                      <p:cBhvr>
                                        <p:cTn id="19" dur="1" fill="hold">
                                          <p:stCondLst>
                                            <p:cond delay="0"/>
                                          </p:stCondLst>
                                        </p:cTn>
                                        <p:tgtEl>
                                          <p:spTgt spid="13334"/>
                                        </p:tgtEl>
                                        <p:attrNameLst>
                                          <p:attrName>style.visibility</p:attrName>
                                        </p:attrNameLst>
                                      </p:cBhvr>
                                      <p:to>
                                        <p:strVal val="visible"/>
                                      </p:to>
                                    </p:set>
                                    <p:animEffect transition="in" filter="wipe(down)">
                                      <p:cBhvr>
                                        <p:cTn id="20" dur="500"/>
                                        <p:tgtEl>
                                          <p:spTgt spid="13334"/>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13320"/>
                                        </p:tgtEl>
                                        <p:attrNameLst>
                                          <p:attrName>style.visibility</p:attrName>
                                        </p:attrNameLst>
                                      </p:cBhvr>
                                      <p:to>
                                        <p:strVal val="visible"/>
                                      </p:to>
                                    </p:set>
                                    <p:animEffect transition="in" filter="wipe(down)">
                                      <p:cBhvr>
                                        <p:cTn id="23" dur="500"/>
                                        <p:tgtEl>
                                          <p:spTgt spid="13320"/>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3" presetClass="entr" presetSubtype="16" fill="hold" grpId="0" nodeType="clickEffect">
                                  <p:stCondLst>
                                    <p:cond delay="0"/>
                                  </p:stCondLst>
                                  <p:childTnLst>
                                    <p:set>
                                      <p:cBhvr>
                                        <p:cTn id="27" dur="1" fill="hold">
                                          <p:stCondLst>
                                            <p:cond delay="0"/>
                                          </p:stCondLst>
                                        </p:cTn>
                                        <p:tgtEl>
                                          <p:spTgt spid="13321"/>
                                        </p:tgtEl>
                                        <p:attrNameLst>
                                          <p:attrName>style.visibility</p:attrName>
                                        </p:attrNameLst>
                                      </p:cBhvr>
                                      <p:to>
                                        <p:strVal val="visible"/>
                                      </p:to>
                                    </p:set>
                                    <p:anim calcmode="lin" valueType="num">
                                      <p:cBhvr>
                                        <p:cTn id="28" dur="500" fill="hold"/>
                                        <p:tgtEl>
                                          <p:spTgt spid="13321"/>
                                        </p:tgtEl>
                                        <p:attrNameLst>
                                          <p:attrName>ppt_w</p:attrName>
                                        </p:attrNameLst>
                                      </p:cBhvr>
                                      <p:tavLst>
                                        <p:tav tm="0">
                                          <p:val>
                                            <p:fltVal val="0"/>
                                          </p:val>
                                        </p:tav>
                                        <p:tav tm="100000">
                                          <p:val>
                                            <p:strVal val="#ppt_w"/>
                                          </p:val>
                                        </p:tav>
                                      </p:tavLst>
                                    </p:anim>
                                    <p:anim calcmode="lin" valueType="num">
                                      <p:cBhvr>
                                        <p:cTn id="29" dur="500" fill="hold"/>
                                        <p:tgtEl>
                                          <p:spTgt spid="13321"/>
                                        </p:tgtEl>
                                        <p:attrNameLst>
                                          <p:attrName>ppt_h</p:attrName>
                                        </p:attrNameLst>
                                      </p:cBhvr>
                                      <p:tavLst>
                                        <p:tav tm="0">
                                          <p:val>
                                            <p:fltVal val="0"/>
                                          </p:val>
                                        </p:tav>
                                        <p:tav tm="100000">
                                          <p:val>
                                            <p:strVal val="#ppt_h"/>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29" presetClass="entr" presetSubtype="0" fill="hold" grpId="0" nodeType="clickEffect">
                                  <p:stCondLst>
                                    <p:cond delay="0"/>
                                  </p:stCondLst>
                                  <p:childTnLst>
                                    <p:set>
                                      <p:cBhvr>
                                        <p:cTn id="33" dur="1" fill="hold">
                                          <p:stCondLst>
                                            <p:cond delay="0"/>
                                          </p:stCondLst>
                                        </p:cTn>
                                        <p:tgtEl>
                                          <p:spTgt spid="13326"/>
                                        </p:tgtEl>
                                        <p:attrNameLst>
                                          <p:attrName>style.visibility</p:attrName>
                                        </p:attrNameLst>
                                      </p:cBhvr>
                                      <p:to>
                                        <p:strVal val="visible"/>
                                      </p:to>
                                    </p:set>
                                    <p:anim calcmode="lin" valueType="num">
                                      <p:cBhvr>
                                        <p:cTn id="34" dur="1000" fill="hold"/>
                                        <p:tgtEl>
                                          <p:spTgt spid="13326"/>
                                        </p:tgtEl>
                                        <p:attrNameLst>
                                          <p:attrName>ppt_x</p:attrName>
                                        </p:attrNameLst>
                                      </p:cBhvr>
                                      <p:tavLst>
                                        <p:tav tm="0">
                                          <p:val>
                                            <p:strVal val="#ppt_x-.2"/>
                                          </p:val>
                                        </p:tav>
                                        <p:tav tm="100000">
                                          <p:val>
                                            <p:strVal val="#ppt_x"/>
                                          </p:val>
                                        </p:tav>
                                      </p:tavLst>
                                    </p:anim>
                                    <p:anim calcmode="lin" valueType="num">
                                      <p:cBhvr>
                                        <p:cTn id="35" dur="1000" fill="hold"/>
                                        <p:tgtEl>
                                          <p:spTgt spid="13326"/>
                                        </p:tgtEl>
                                        <p:attrNameLst>
                                          <p:attrName>ppt_y</p:attrName>
                                        </p:attrNameLst>
                                      </p:cBhvr>
                                      <p:tavLst>
                                        <p:tav tm="0">
                                          <p:val>
                                            <p:strVal val="#ppt_y"/>
                                          </p:val>
                                        </p:tav>
                                        <p:tav tm="100000">
                                          <p:val>
                                            <p:strVal val="#ppt_y"/>
                                          </p:val>
                                        </p:tav>
                                      </p:tavLst>
                                    </p:anim>
                                    <p:animEffect transition="in" filter="wipe(right)" prLst="gradientSize: 0.1">
                                      <p:cBhvr>
                                        <p:cTn id="36" dur="1000"/>
                                        <p:tgtEl>
                                          <p:spTgt spid="13326"/>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22" presetClass="entr" presetSubtype="4" fill="hold" nodeType="clickEffect">
                                  <p:stCondLst>
                                    <p:cond delay="0"/>
                                  </p:stCondLst>
                                  <p:childTnLst>
                                    <p:set>
                                      <p:cBhvr>
                                        <p:cTn id="40" dur="1" fill="hold">
                                          <p:stCondLst>
                                            <p:cond delay="0"/>
                                          </p:stCondLst>
                                        </p:cTn>
                                        <p:tgtEl>
                                          <p:spTgt spid="13338"/>
                                        </p:tgtEl>
                                        <p:attrNameLst>
                                          <p:attrName>style.visibility</p:attrName>
                                        </p:attrNameLst>
                                      </p:cBhvr>
                                      <p:to>
                                        <p:strVal val="visible"/>
                                      </p:to>
                                    </p:set>
                                    <p:animEffect transition="in" filter="wipe(down)">
                                      <p:cBhvr>
                                        <p:cTn id="41" dur="500"/>
                                        <p:tgtEl>
                                          <p:spTgt spid="13338"/>
                                        </p:tgtEl>
                                      </p:cBhvr>
                                    </p:animEffect>
                                  </p:childTnLst>
                                </p:cTn>
                              </p:par>
                              <p:par>
                                <p:cTn id="42" presetID="22" presetClass="entr" presetSubtype="4" fill="hold" grpId="0" nodeType="withEffect">
                                  <p:stCondLst>
                                    <p:cond delay="0"/>
                                  </p:stCondLst>
                                  <p:childTnLst>
                                    <p:set>
                                      <p:cBhvr>
                                        <p:cTn id="43" dur="1" fill="hold">
                                          <p:stCondLst>
                                            <p:cond delay="0"/>
                                          </p:stCondLst>
                                        </p:cTn>
                                        <p:tgtEl>
                                          <p:spTgt spid="13337"/>
                                        </p:tgtEl>
                                        <p:attrNameLst>
                                          <p:attrName>style.visibility</p:attrName>
                                        </p:attrNameLst>
                                      </p:cBhvr>
                                      <p:to>
                                        <p:strVal val="visible"/>
                                      </p:to>
                                    </p:set>
                                    <p:animEffect transition="in" filter="wipe(down)">
                                      <p:cBhvr>
                                        <p:cTn id="44" dur="500"/>
                                        <p:tgtEl>
                                          <p:spTgt spid="133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7" grpId="0"/>
      <p:bldP spid="13318" grpId="0"/>
      <p:bldP spid="13320" grpId="0" animBg="1"/>
      <p:bldP spid="13321" grpId="0"/>
      <p:bldP spid="13326" grpId="0"/>
      <p:bldP spid="1333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1" name="Rectangle 5"/>
          <p:cNvSpPr>
            <a:spLocks noChangeArrowheads="1"/>
          </p:cNvSpPr>
          <p:nvPr/>
        </p:nvSpPr>
        <p:spPr bwMode="auto">
          <a:xfrm>
            <a:off x="2567608" y="692151"/>
            <a:ext cx="45148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sv-SE" altLang="id-ID" b="1"/>
              <a:t>3. Tenaga Mekanik dan Bentuk Lintasan</a:t>
            </a:r>
            <a:endParaRPr lang="en-US" altLang="id-ID" b="1"/>
          </a:p>
        </p:txBody>
      </p:sp>
      <p:sp>
        <p:nvSpPr>
          <p:cNvPr id="14342" name="Rectangle 6"/>
          <p:cNvSpPr>
            <a:spLocks noChangeArrowheads="1"/>
          </p:cNvSpPr>
          <p:nvPr/>
        </p:nvSpPr>
        <p:spPr bwMode="auto">
          <a:xfrm>
            <a:off x="2783509" y="1052513"/>
            <a:ext cx="665956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Jumlahan antara tenaga potensial gravitasi dan tenaga kinetik suatu benda disebut tenaga mekanik keseluruhan</a:t>
            </a:r>
          </a:p>
        </p:txBody>
      </p:sp>
      <p:sp>
        <p:nvSpPr>
          <p:cNvPr id="14347" name="Rectangle 11"/>
          <p:cNvSpPr>
            <a:spLocks noChangeArrowheads="1"/>
          </p:cNvSpPr>
          <p:nvPr/>
        </p:nvSpPr>
        <p:spPr bwMode="auto">
          <a:xfrm>
            <a:off x="3286746" y="2420938"/>
            <a:ext cx="2952750" cy="647700"/>
          </a:xfrm>
          <a:prstGeom prst="rect">
            <a:avLst/>
          </a:prstGeom>
          <a:solidFill>
            <a:srgbClr val="00FF00"/>
          </a:solidFill>
          <a:ln w="9525">
            <a:solidFill>
              <a:srgbClr val="FF66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id-ID" altLang="id-ID"/>
          </a:p>
        </p:txBody>
      </p:sp>
      <p:sp>
        <p:nvSpPr>
          <p:cNvPr id="14348" name="Rectangle 12"/>
          <p:cNvSpPr>
            <a:spLocks noChangeArrowheads="1"/>
          </p:cNvSpPr>
          <p:nvPr/>
        </p:nvSpPr>
        <p:spPr bwMode="auto">
          <a:xfrm>
            <a:off x="6023596" y="4005264"/>
            <a:ext cx="2087562" cy="649287"/>
          </a:xfrm>
          <a:prstGeom prst="rect">
            <a:avLst/>
          </a:prstGeom>
          <a:solidFill>
            <a:srgbClr val="00FF00"/>
          </a:solidFill>
          <a:ln w="9525">
            <a:solidFill>
              <a:srgbClr val="FF66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id-ID" altLang="id-ID"/>
          </a:p>
        </p:txBody>
      </p:sp>
      <p:sp>
        <p:nvSpPr>
          <p:cNvPr id="14350" name="Rectangle 14"/>
          <p:cNvSpPr>
            <a:spLocks noChangeArrowheads="1"/>
          </p:cNvSpPr>
          <p:nvPr/>
        </p:nvSpPr>
        <p:spPr bwMode="auto">
          <a:xfrm>
            <a:off x="2927971" y="3644901"/>
            <a:ext cx="2665412" cy="2016125"/>
          </a:xfrm>
          <a:prstGeom prst="rect">
            <a:avLst/>
          </a:prstGeom>
          <a:solidFill>
            <a:schemeClr val="tx1"/>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id-ID" altLang="id-ID"/>
          </a:p>
        </p:txBody>
      </p:sp>
      <p:sp>
        <p:nvSpPr>
          <p:cNvPr id="14358" name="Rectangle 22"/>
          <p:cNvSpPr>
            <a:spLocks noChangeArrowheads="1"/>
          </p:cNvSpPr>
          <p:nvPr/>
        </p:nvSpPr>
        <p:spPr bwMode="auto">
          <a:xfrm>
            <a:off x="2783509" y="1720850"/>
            <a:ext cx="665956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Tenaga keseluruhan suatu benda yang bermassa </a:t>
            </a:r>
            <a:r>
              <a:rPr lang="en-US" altLang="id-ID" i="1"/>
              <a:t>m</a:t>
            </a:r>
            <a:r>
              <a:rPr lang="en-US" altLang="id-ID"/>
              <a:t> diberikan oleh</a:t>
            </a:r>
          </a:p>
        </p:txBody>
      </p:sp>
      <p:graphicFrame>
        <p:nvGraphicFramePr>
          <p:cNvPr id="14359" name="Object 23"/>
          <p:cNvGraphicFramePr>
            <a:graphicFrameLocks noGrp="1" noChangeAspect="1"/>
          </p:cNvGraphicFramePr>
          <p:nvPr>
            <p:ph/>
            <p:extLst/>
          </p:nvPr>
        </p:nvGraphicFramePr>
        <p:xfrm>
          <a:off x="3361358" y="2492375"/>
          <a:ext cx="2828925" cy="573088"/>
        </p:xfrm>
        <a:graphic>
          <a:graphicData uri="http://schemas.openxmlformats.org/presentationml/2006/ole">
            <mc:AlternateContent xmlns:mc="http://schemas.openxmlformats.org/markup-compatibility/2006">
              <mc:Choice xmlns:v="urn:schemas-microsoft-com:vml" Requires="v">
                <p:oleObj spid="_x0000_s9233" name="Equation" r:id="rId3" imgW="1942920" imgH="393480" progId="Equation.3">
                  <p:embed/>
                </p:oleObj>
              </mc:Choice>
              <mc:Fallback>
                <p:oleObj name="Equation" r:id="rId3" imgW="1942920" imgH="393480" progId="Equation.3">
                  <p:embed/>
                  <p:pic>
                    <p:nvPicPr>
                      <p:cNvPr id="14359" name="Object 23"/>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61358" y="2492375"/>
                        <a:ext cx="2828925" cy="573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4361" name="Rectangle 25"/>
          <p:cNvSpPr>
            <a:spLocks noChangeArrowheads="1"/>
          </p:cNvSpPr>
          <p:nvPr/>
        </p:nvSpPr>
        <p:spPr bwMode="auto">
          <a:xfrm>
            <a:off x="2783509" y="3133726"/>
            <a:ext cx="583247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Bentuk lintasan tenaga mekanik keseluruhan adalah</a:t>
            </a:r>
          </a:p>
        </p:txBody>
      </p:sp>
      <p:sp>
        <p:nvSpPr>
          <p:cNvPr id="10254" name="Line 26"/>
          <p:cNvSpPr>
            <a:spLocks noChangeShapeType="1"/>
          </p:cNvSpPr>
          <p:nvPr/>
        </p:nvSpPr>
        <p:spPr bwMode="auto">
          <a:xfrm flipV="1">
            <a:off x="3359771" y="3789363"/>
            <a:ext cx="0" cy="1655762"/>
          </a:xfrm>
          <a:prstGeom prst="line">
            <a:avLst/>
          </a:prstGeom>
          <a:noFill/>
          <a:ln w="952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id-ID"/>
          </a:p>
        </p:txBody>
      </p:sp>
      <p:sp>
        <p:nvSpPr>
          <p:cNvPr id="10255" name="Line 27"/>
          <p:cNvSpPr>
            <a:spLocks noChangeShapeType="1"/>
          </p:cNvSpPr>
          <p:nvPr/>
        </p:nvSpPr>
        <p:spPr bwMode="auto">
          <a:xfrm>
            <a:off x="3359772" y="4005263"/>
            <a:ext cx="1944687" cy="0"/>
          </a:xfrm>
          <a:prstGeom prst="line">
            <a:avLst/>
          </a:prstGeom>
          <a:noFill/>
          <a:ln w="9525">
            <a:solidFill>
              <a:schemeClr val="bg1"/>
            </a:solidFill>
            <a:prstDash val="dash"/>
            <a:round/>
            <a:headEnd/>
            <a:tailEnd/>
          </a:ln>
          <a:extLst>
            <a:ext uri="{909E8E84-426E-40DD-AFC4-6F175D3DCCD1}">
              <a14:hiddenFill xmlns:a14="http://schemas.microsoft.com/office/drawing/2010/main">
                <a:noFill/>
              </a14:hiddenFill>
            </a:ext>
          </a:extLst>
        </p:spPr>
        <p:txBody>
          <a:bodyPr/>
          <a:lstStyle/>
          <a:p>
            <a:endParaRPr lang="id-ID"/>
          </a:p>
        </p:txBody>
      </p:sp>
      <p:sp>
        <p:nvSpPr>
          <p:cNvPr id="10256" name="Line 28"/>
          <p:cNvSpPr>
            <a:spLocks noChangeShapeType="1"/>
          </p:cNvSpPr>
          <p:nvPr/>
        </p:nvSpPr>
        <p:spPr bwMode="auto">
          <a:xfrm>
            <a:off x="3359772" y="4221163"/>
            <a:ext cx="1944687" cy="0"/>
          </a:xfrm>
          <a:prstGeom prst="line">
            <a:avLst/>
          </a:prstGeom>
          <a:noFill/>
          <a:ln w="952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id-ID"/>
          </a:p>
        </p:txBody>
      </p:sp>
      <p:sp>
        <p:nvSpPr>
          <p:cNvPr id="10257" name="Freeform 29"/>
          <p:cNvSpPr>
            <a:spLocks/>
          </p:cNvSpPr>
          <p:nvPr/>
        </p:nvSpPr>
        <p:spPr bwMode="auto">
          <a:xfrm>
            <a:off x="3483597" y="4311651"/>
            <a:ext cx="1817687" cy="1020763"/>
          </a:xfrm>
          <a:custGeom>
            <a:avLst/>
            <a:gdLst>
              <a:gd name="T0" fmla="*/ 0 w 1145"/>
              <a:gd name="T1" fmla="*/ 643 h 643"/>
              <a:gd name="T2" fmla="*/ 87 w 1145"/>
              <a:gd name="T3" fmla="*/ 335 h 643"/>
              <a:gd name="T4" fmla="*/ 341 w 1145"/>
              <a:gd name="T5" fmla="*/ 121 h 643"/>
              <a:gd name="T6" fmla="*/ 730 w 1145"/>
              <a:gd name="T7" fmla="*/ 21 h 643"/>
              <a:gd name="T8" fmla="*/ 1145 w 1145"/>
              <a:gd name="T9" fmla="*/ 0 h 643"/>
              <a:gd name="T10" fmla="*/ 0 60000 65536"/>
              <a:gd name="T11" fmla="*/ 0 60000 65536"/>
              <a:gd name="T12" fmla="*/ 0 60000 65536"/>
              <a:gd name="T13" fmla="*/ 0 60000 65536"/>
              <a:gd name="T14" fmla="*/ 0 60000 65536"/>
              <a:gd name="T15" fmla="*/ 0 w 1145"/>
              <a:gd name="T16" fmla="*/ 0 h 643"/>
              <a:gd name="T17" fmla="*/ 1145 w 1145"/>
              <a:gd name="T18" fmla="*/ 643 h 643"/>
            </a:gdLst>
            <a:ahLst/>
            <a:cxnLst>
              <a:cxn ang="T10">
                <a:pos x="T0" y="T1"/>
              </a:cxn>
              <a:cxn ang="T11">
                <a:pos x="T2" y="T3"/>
              </a:cxn>
              <a:cxn ang="T12">
                <a:pos x="T4" y="T5"/>
              </a:cxn>
              <a:cxn ang="T13">
                <a:pos x="T6" y="T7"/>
              </a:cxn>
              <a:cxn ang="T14">
                <a:pos x="T8" y="T9"/>
              </a:cxn>
            </a:cxnLst>
            <a:rect l="T15" t="T16" r="T17" b="T18"/>
            <a:pathLst>
              <a:path w="1145" h="643">
                <a:moveTo>
                  <a:pt x="0" y="643"/>
                </a:moveTo>
                <a:cubicBezTo>
                  <a:pt x="15" y="592"/>
                  <a:pt x="30" y="422"/>
                  <a:pt x="87" y="335"/>
                </a:cubicBezTo>
                <a:cubicBezTo>
                  <a:pt x="144" y="248"/>
                  <a:pt x="234" y="173"/>
                  <a:pt x="341" y="121"/>
                </a:cubicBezTo>
                <a:cubicBezTo>
                  <a:pt x="448" y="69"/>
                  <a:pt x="596" y="41"/>
                  <a:pt x="730" y="21"/>
                </a:cubicBezTo>
                <a:cubicBezTo>
                  <a:pt x="864" y="1"/>
                  <a:pt x="1059" y="5"/>
                  <a:pt x="1145" y="0"/>
                </a:cubicBezTo>
              </a:path>
            </a:pathLst>
          </a:custGeom>
          <a:noFill/>
          <a:ln w="28575"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id-ID"/>
          </a:p>
        </p:txBody>
      </p:sp>
      <p:sp>
        <p:nvSpPr>
          <p:cNvPr id="10258" name="Line 31"/>
          <p:cNvSpPr>
            <a:spLocks noChangeShapeType="1"/>
          </p:cNvSpPr>
          <p:nvPr/>
        </p:nvSpPr>
        <p:spPr bwMode="auto">
          <a:xfrm>
            <a:off x="3359771" y="4941888"/>
            <a:ext cx="215900" cy="0"/>
          </a:xfrm>
          <a:prstGeom prst="line">
            <a:avLst/>
          </a:prstGeom>
          <a:noFill/>
          <a:ln w="9525">
            <a:solidFill>
              <a:schemeClr val="bg1"/>
            </a:solidFill>
            <a:prstDash val="dash"/>
            <a:round/>
            <a:headEnd/>
            <a:tailEnd/>
          </a:ln>
          <a:extLst>
            <a:ext uri="{909E8E84-426E-40DD-AFC4-6F175D3DCCD1}">
              <a14:hiddenFill xmlns:a14="http://schemas.microsoft.com/office/drawing/2010/main">
                <a:noFill/>
              </a14:hiddenFill>
            </a:ext>
          </a:extLst>
        </p:spPr>
        <p:txBody>
          <a:bodyPr/>
          <a:lstStyle/>
          <a:p>
            <a:endParaRPr lang="id-ID"/>
          </a:p>
        </p:txBody>
      </p:sp>
      <p:sp>
        <p:nvSpPr>
          <p:cNvPr id="10259" name="Line 32"/>
          <p:cNvSpPr>
            <a:spLocks noChangeShapeType="1"/>
          </p:cNvSpPr>
          <p:nvPr/>
        </p:nvSpPr>
        <p:spPr bwMode="auto">
          <a:xfrm>
            <a:off x="3359772" y="4581525"/>
            <a:ext cx="504825" cy="0"/>
          </a:xfrm>
          <a:prstGeom prst="line">
            <a:avLst/>
          </a:prstGeom>
          <a:noFill/>
          <a:ln w="9525">
            <a:solidFill>
              <a:schemeClr val="bg1"/>
            </a:solidFill>
            <a:prstDash val="dash"/>
            <a:round/>
            <a:headEnd/>
            <a:tailEnd/>
          </a:ln>
          <a:extLst>
            <a:ext uri="{909E8E84-426E-40DD-AFC4-6F175D3DCCD1}">
              <a14:hiddenFill xmlns:a14="http://schemas.microsoft.com/office/drawing/2010/main">
                <a:noFill/>
              </a14:hiddenFill>
            </a:ext>
          </a:extLst>
        </p:spPr>
        <p:txBody>
          <a:bodyPr/>
          <a:lstStyle/>
          <a:p>
            <a:endParaRPr lang="id-ID"/>
          </a:p>
        </p:txBody>
      </p:sp>
      <p:sp>
        <p:nvSpPr>
          <p:cNvPr id="10260" name="Line 33"/>
          <p:cNvSpPr>
            <a:spLocks noChangeShapeType="1"/>
          </p:cNvSpPr>
          <p:nvPr/>
        </p:nvSpPr>
        <p:spPr bwMode="auto">
          <a:xfrm flipV="1">
            <a:off x="3575671" y="4221164"/>
            <a:ext cx="0" cy="720725"/>
          </a:xfrm>
          <a:prstGeom prst="line">
            <a:avLst/>
          </a:prstGeom>
          <a:noFill/>
          <a:ln w="9525">
            <a:solidFill>
              <a:schemeClr val="bg1"/>
            </a:solidFill>
            <a:prstDash val="dash"/>
            <a:round/>
            <a:headEnd/>
            <a:tailEnd/>
          </a:ln>
          <a:extLst>
            <a:ext uri="{909E8E84-426E-40DD-AFC4-6F175D3DCCD1}">
              <a14:hiddenFill xmlns:a14="http://schemas.microsoft.com/office/drawing/2010/main">
                <a:noFill/>
              </a14:hiddenFill>
            </a:ext>
          </a:extLst>
        </p:spPr>
        <p:txBody>
          <a:bodyPr/>
          <a:lstStyle/>
          <a:p>
            <a:endParaRPr lang="id-ID"/>
          </a:p>
        </p:txBody>
      </p:sp>
      <p:sp>
        <p:nvSpPr>
          <p:cNvPr id="10261" name="Line 34"/>
          <p:cNvSpPr>
            <a:spLocks noChangeShapeType="1"/>
          </p:cNvSpPr>
          <p:nvPr/>
        </p:nvSpPr>
        <p:spPr bwMode="auto">
          <a:xfrm flipV="1">
            <a:off x="3864596" y="4221163"/>
            <a:ext cx="0" cy="360362"/>
          </a:xfrm>
          <a:prstGeom prst="line">
            <a:avLst/>
          </a:prstGeom>
          <a:noFill/>
          <a:ln w="9525">
            <a:solidFill>
              <a:schemeClr val="bg1"/>
            </a:solidFill>
            <a:prstDash val="dash"/>
            <a:round/>
            <a:headEnd/>
            <a:tailEnd/>
          </a:ln>
          <a:extLst>
            <a:ext uri="{909E8E84-426E-40DD-AFC4-6F175D3DCCD1}">
              <a14:hiddenFill xmlns:a14="http://schemas.microsoft.com/office/drawing/2010/main">
                <a:noFill/>
              </a14:hiddenFill>
            </a:ext>
          </a:extLst>
        </p:spPr>
        <p:txBody>
          <a:bodyPr/>
          <a:lstStyle/>
          <a:p>
            <a:endParaRPr lang="id-ID"/>
          </a:p>
        </p:txBody>
      </p:sp>
      <p:sp>
        <p:nvSpPr>
          <p:cNvPr id="10262" name="Text Box 35"/>
          <p:cNvSpPr txBox="1">
            <a:spLocks noChangeArrowheads="1"/>
          </p:cNvSpPr>
          <p:nvPr/>
        </p:nvSpPr>
        <p:spPr bwMode="auto">
          <a:xfrm>
            <a:off x="5233022" y="3989388"/>
            <a:ext cx="242887"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sz="1400" i="1">
                <a:solidFill>
                  <a:schemeClr val="bg1"/>
                </a:solidFill>
              </a:rPr>
              <a:t>r</a:t>
            </a:r>
          </a:p>
        </p:txBody>
      </p:sp>
      <p:sp>
        <p:nvSpPr>
          <p:cNvPr id="10263" name="Text Box 36"/>
          <p:cNvSpPr txBox="1">
            <a:spLocks noChangeArrowheads="1"/>
          </p:cNvSpPr>
          <p:nvPr/>
        </p:nvSpPr>
        <p:spPr bwMode="auto">
          <a:xfrm>
            <a:off x="3016871" y="3811589"/>
            <a:ext cx="37221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sz="1400" i="1">
                <a:solidFill>
                  <a:schemeClr val="bg1"/>
                </a:solidFill>
              </a:rPr>
              <a:t>E</a:t>
            </a:r>
            <a:r>
              <a:rPr lang="en-US" altLang="id-ID" sz="1400" baseline="-25000">
                <a:solidFill>
                  <a:schemeClr val="bg1"/>
                </a:solidFill>
              </a:rPr>
              <a:t>2</a:t>
            </a:r>
          </a:p>
        </p:txBody>
      </p:sp>
      <p:sp>
        <p:nvSpPr>
          <p:cNvPr id="10264" name="Text Box 37"/>
          <p:cNvSpPr txBox="1">
            <a:spLocks noChangeArrowheads="1"/>
          </p:cNvSpPr>
          <p:nvPr/>
        </p:nvSpPr>
        <p:spPr bwMode="auto">
          <a:xfrm>
            <a:off x="3034333" y="4414839"/>
            <a:ext cx="37221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sz="1400" i="1">
                <a:solidFill>
                  <a:schemeClr val="bg1"/>
                </a:solidFill>
              </a:rPr>
              <a:t>E</a:t>
            </a:r>
            <a:r>
              <a:rPr lang="en-US" altLang="id-ID" sz="1400" baseline="-25000">
                <a:solidFill>
                  <a:schemeClr val="bg1"/>
                </a:solidFill>
              </a:rPr>
              <a:t>1</a:t>
            </a:r>
          </a:p>
        </p:txBody>
      </p:sp>
      <p:sp>
        <p:nvSpPr>
          <p:cNvPr id="10265" name="Text Box 38"/>
          <p:cNvSpPr txBox="1">
            <a:spLocks noChangeArrowheads="1"/>
          </p:cNvSpPr>
          <p:nvPr/>
        </p:nvSpPr>
        <p:spPr bwMode="auto">
          <a:xfrm>
            <a:off x="2961308" y="4786314"/>
            <a:ext cx="4716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sz="1400">
                <a:solidFill>
                  <a:schemeClr val="bg1"/>
                </a:solidFill>
              </a:rPr>
              <a:t>2</a:t>
            </a:r>
            <a:r>
              <a:rPr lang="en-US" altLang="id-ID" sz="1400" i="1">
                <a:solidFill>
                  <a:schemeClr val="bg1"/>
                </a:solidFill>
              </a:rPr>
              <a:t>E</a:t>
            </a:r>
            <a:r>
              <a:rPr lang="en-US" altLang="id-ID" sz="1400" baseline="-25000">
                <a:solidFill>
                  <a:schemeClr val="bg1"/>
                </a:solidFill>
              </a:rPr>
              <a:t>1</a:t>
            </a:r>
          </a:p>
        </p:txBody>
      </p:sp>
      <p:sp>
        <p:nvSpPr>
          <p:cNvPr id="10266" name="Text Box 39"/>
          <p:cNvSpPr txBox="1">
            <a:spLocks noChangeArrowheads="1"/>
          </p:cNvSpPr>
          <p:nvPr/>
        </p:nvSpPr>
        <p:spPr bwMode="auto">
          <a:xfrm>
            <a:off x="4080496" y="4437063"/>
            <a:ext cx="4889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sz="1400" i="1">
                <a:solidFill>
                  <a:schemeClr val="bg1"/>
                </a:solidFill>
              </a:rPr>
              <a:t>U</a:t>
            </a:r>
            <a:r>
              <a:rPr lang="en-US" altLang="id-ID" sz="1400">
                <a:solidFill>
                  <a:schemeClr val="bg1"/>
                </a:solidFill>
              </a:rPr>
              <a:t>(</a:t>
            </a:r>
            <a:r>
              <a:rPr lang="en-US" altLang="id-ID" sz="1400" i="1">
                <a:solidFill>
                  <a:schemeClr val="bg1"/>
                </a:solidFill>
              </a:rPr>
              <a:t>r</a:t>
            </a:r>
            <a:r>
              <a:rPr lang="en-US" altLang="id-ID" sz="1400">
                <a:solidFill>
                  <a:schemeClr val="bg1"/>
                </a:solidFill>
              </a:rPr>
              <a:t>)</a:t>
            </a:r>
            <a:endParaRPr lang="en-US" altLang="id-ID" sz="1400" baseline="-25000">
              <a:solidFill>
                <a:schemeClr val="bg1"/>
              </a:solidFill>
            </a:endParaRPr>
          </a:p>
        </p:txBody>
      </p:sp>
      <p:sp>
        <p:nvSpPr>
          <p:cNvPr id="10267" name="Text Box 40"/>
          <p:cNvSpPr txBox="1">
            <a:spLocks noChangeArrowheads="1"/>
          </p:cNvSpPr>
          <p:nvPr/>
        </p:nvSpPr>
        <p:spPr bwMode="auto">
          <a:xfrm>
            <a:off x="3720133" y="3927476"/>
            <a:ext cx="3113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sz="1400" i="1">
                <a:solidFill>
                  <a:schemeClr val="bg1"/>
                </a:solidFill>
              </a:rPr>
              <a:t>r</a:t>
            </a:r>
            <a:r>
              <a:rPr lang="en-US" altLang="id-ID" sz="1400" baseline="-25000">
                <a:solidFill>
                  <a:schemeClr val="bg1"/>
                </a:solidFill>
              </a:rPr>
              <a:t>1</a:t>
            </a:r>
          </a:p>
        </p:txBody>
      </p:sp>
      <p:sp>
        <p:nvSpPr>
          <p:cNvPr id="10268" name="Text Box 41"/>
          <p:cNvSpPr txBox="1">
            <a:spLocks noChangeArrowheads="1"/>
          </p:cNvSpPr>
          <p:nvPr/>
        </p:nvSpPr>
        <p:spPr bwMode="auto">
          <a:xfrm>
            <a:off x="3404221" y="3905251"/>
            <a:ext cx="3113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sz="1400" i="1">
                <a:solidFill>
                  <a:schemeClr val="bg1"/>
                </a:solidFill>
              </a:rPr>
              <a:t>r</a:t>
            </a:r>
            <a:r>
              <a:rPr lang="en-US" altLang="id-ID" sz="1400" baseline="-25000">
                <a:solidFill>
                  <a:schemeClr val="bg1"/>
                </a:solidFill>
              </a:rPr>
              <a:t>0</a:t>
            </a:r>
          </a:p>
        </p:txBody>
      </p:sp>
      <p:sp>
        <p:nvSpPr>
          <p:cNvPr id="14378" name="Rectangle 42"/>
          <p:cNvSpPr>
            <a:spLocks noChangeArrowheads="1"/>
          </p:cNvSpPr>
          <p:nvPr/>
        </p:nvSpPr>
        <p:spPr bwMode="auto">
          <a:xfrm>
            <a:off x="5880721" y="3573463"/>
            <a:ext cx="25908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Tenaga kinetik benda</a:t>
            </a:r>
          </a:p>
        </p:txBody>
      </p:sp>
      <p:graphicFrame>
        <p:nvGraphicFramePr>
          <p:cNvPr id="14379" name="Object 43"/>
          <p:cNvGraphicFramePr>
            <a:graphicFrameLocks noChangeAspect="1"/>
          </p:cNvGraphicFramePr>
          <p:nvPr>
            <p:extLst/>
          </p:nvPr>
        </p:nvGraphicFramePr>
        <p:xfrm>
          <a:off x="6023596" y="4005263"/>
          <a:ext cx="1998662" cy="628650"/>
        </p:xfrm>
        <a:graphic>
          <a:graphicData uri="http://schemas.openxmlformats.org/presentationml/2006/ole">
            <mc:AlternateContent xmlns:mc="http://schemas.openxmlformats.org/markup-compatibility/2006">
              <mc:Choice xmlns:v="urn:schemas-microsoft-com:vml" Requires="v">
                <p:oleObj spid="_x0000_s9234" name="Equation" r:id="rId5" imgW="1371600" imgH="431640" progId="Equation.3">
                  <p:embed/>
                </p:oleObj>
              </mc:Choice>
              <mc:Fallback>
                <p:oleObj name="Equation" r:id="rId5" imgW="1371600" imgH="431640" progId="Equation.3">
                  <p:embed/>
                  <p:pic>
                    <p:nvPicPr>
                      <p:cNvPr id="14379" name="Object 4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23596" y="4005263"/>
                        <a:ext cx="1998662" cy="628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4380" name="Rectangle 44"/>
          <p:cNvSpPr>
            <a:spLocks noChangeArrowheads="1"/>
          </p:cNvSpPr>
          <p:nvPr/>
        </p:nvSpPr>
        <p:spPr bwMode="auto">
          <a:xfrm>
            <a:off x="6023597" y="4941889"/>
            <a:ext cx="1063625" cy="649287"/>
          </a:xfrm>
          <a:prstGeom prst="rect">
            <a:avLst/>
          </a:prstGeom>
          <a:solidFill>
            <a:srgbClr val="00FF00"/>
          </a:solidFill>
          <a:ln w="9525">
            <a:solidFill>
              <a:srgbClr val="FF66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id-ID" altLang="id-ID"/>
          </a:p>
        </p:txBody>
      </p:sp>
      <p:graphicFrame>
        <p:nvGraphicFramePr>
          <p:cNvPr id="14381" name="Object 45"/>
          <p:cNvGraphicFramePr>
            <a:graphicFrameLocks noChangeAspect="1"/>
          </p:cNvGraphicFramePr>
          <p:nvPr>
            <p:extLst/>
          </p:nvPr>
        </p:nvGraphicFramePr>
        <p:xfrm>
          <a:off x="6095033" y="5013325"/>
          <a:ext cx="1017588" cy="573088"/>
        </p:xfrm>
        <a:graphic>
          <a:graphicData uri="http://schemas.openxmlformats.org/presentationml/2006/ole">
            <mc:AlternateContent xmlns:mc="http://schemas.openxmlformats.org/markup-compatibility/2006">
              <mc:Choice xmlns:v="urn:schemas-microsoft-com:vml" Requires="v">
                <p:oleObj spid="_x0000_s9235" name="Equation" r:id="rId7" imgW="698400" imgH="393480" progId="Equation.3">
                  <p:embed/>
                </p:oleObj>
              </mc:Choice>
              <mc:Fallback>
                <p:oleObj name="Equation" r:id="rId7" imgW="698400" imgH="393480" progId="Equation.3">
                  <p:embed/>
                  <p:pic>
                    <p:nvPicPr>
                      <p:cNvPr id="14381" name="Object 4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095033" y="5013325"/>
                        <a:ext cx="1017588" cy="573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31" name="Picture 14" descr="GOBAC~56">
            <a:hlinkClick r:id="rId9" action="ppaction://hlinksldjump"/>
          </p:cNvPr>
          <p:cNvPicPr>
            <a:picLocks noChangeAspect="1" noChangeArrowheads="1" noCrop="1"/>
          </p:cNvPicPr>
          <p:nvPr/>
        </p:nvPicPr>
        <p:blipFill>
          <a:blip r:embed="rId10">
            <a:extLst>
              <a:ext uri="{28A0092B-C50C-407E-A947-70E740481C1C}">
                <a14:useLocalDpi xmlns:a14="http://schemas.microsoft.com/office/drawing/2010/main" val="0"/>
              </a:ext>
            </a:extLst>
          </a:blip>
          <a:srcRect/>
          <a:stretch>
            <a:fillRect/>
          </a:stretch>
        </p:blipFill>
        <p:spPr bwMode="auto">
          <a:xfrm>
            <a:off x="2495600" y="6376988"/>
            <a:ext cx="1079500" cy="48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AutoShape 5">
            <a:hlinkClick r:id="rId11" action="ppaction://hlinksldjump" highlightClick="1"/>
          </p:cNvPr>
          <p:cNvSpPr>
            <a:spLocks noChangeArrowheads="1"/>
          </p:cNvSpPr>
          <p:nvPr/>
        </p:nvSpPr>
        <p:spPr bwMode="auto">
          <a:xfrm>
            <a:off x="64257" y="980728"/>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a:t>
            </a:r>
            <a:r>
              <a:rPr lang="en-US" altLang="id-ID" sz="1500" b="1" dirty="0" err="1" smtClean="0"/>
              <a:t>oleh</a:t>
            </a:r>
            <a:endParaRPr lang="id-ID" altLang="id-ID" sz="1500" b="1" dirty="0" smtClean="0"/>
          </a:p>
          <a:p>
            <a:pPr algn="ctr" eaLnBrk="1" hangingPunct="1"/>
            <a:r>
              <a:rPr lang="en-US" altLang="id-ID" sz="1500" b="1" dirty="0" smtClean="0"/>
              <a:t>Benda </a:t>
            </a:r>
            <a:r>
              <a:rPr lang="en-US" altLang="id-ID" sz="1500" b="1" dirty="0" err="1"/>
              <a:t>Titik</a:t>
            </a:r>
            <a:endParaRPr lang="en-US" altLang="id-ID" sz="1500" b="1" dirty="0"/>
          </a:p>
        </p:txBody>
      </p:sp>
      <p:sp>
        <p:nvSpPr>
          <p:cNvPr id="34" name="AutoShape 6">
            <a:hlinkClick r:id="rId12" action="ppaction://hlinksldjump" highlightClick="1"/>
          </p:cNvPr>
          <p:cNvSpPr>
            <a:spLocks noChangeArrowheads="1"/>
          </p:cNvSpPr>
          <p:nvPr/>
        </p:nvSpPr>
        <p:spPr bwMode="auto">
          <a:xfrm>
            <a:off x="64257" y="1610464"/>
            <a:ext cx="2083172" cy="783486"/>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Newton</a:t>
            </a:r>
            <a:endParaRPr lang="id-ID" altLang="id-ID" sz="1500" b="1" dirty="0" smtClean="0"/>
          </a:p>
          <a:p>
            <a:pPr algn="ctr" eaLnBrk="1" hangingPunct="1"/>
            <a:r>
              <a:rPr lang="en-US" altLang="id-ID" sz="1500" b="1" dirty="0" err="1" smtClean="0"/>
              <a:t>Menjelaskan</a:t>
            </a:r>
            <a:r>
              <a:rPr lang="en-US" altLang="id-ID" sz="1500" b="1" dirty="0" smtClean="0"/>
              <a:t> </a:t>
            </a:r>
            <a:endParaRPr lang="id-ID" altLang="id-ID" sz="1500" b="1" dirty="0" smtClean="0"/>
          </a:p>
          <a:p>
            <a:pPr algn="ctr" eaLnBrk="1" hangingPunct="1"/>
            <a:r>
              <a:rPr lang="en-US" altLang="id-ID" sz="1500" b="1" dirty="0" err="1" smtClean="0"/>
              <a:t>Hukum</a:t>
            </a:r>
            <a:r>
              <a:rPr lang="en-US" altLang="id-ID" sz="1500" b="1" dirty="0" smtClean="0"/>
              <a:t> </a:t>
            </a:r>
            <a:r>
              <a:rPr lang="en-US" altLang="id-ID" sz="1500" b="1" dirty="0"/>
              <a:t>Kepler</a:t>
            </a:r>
          </a:p>
        </p:txBody>
      </p:sp>
      <p:sp>
        <p:nvSpPr>
          <p:cNvPr id="35" name="AutoShape 7">
            <a:hlinkClick r:id="rId13" action="ppaction://hlinksldjump" highlightClick="1"/>
          </p:cNvPr>
          <p:cNvSpPr>
            <a:spLocks noChangeArrowheads="1"/>
          </p:cNvSpPr>
          <p:nvPr/>
        </p:nvSpPr>
        <p:spPr bwMode="auto">
          <a:xfrm>
            <a:off x="64257" y="25320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a:t>
            </a:r>
            <a:r>
              <a:rPr lang="en-US" altLang="id-ID" sz="1500" b="1" dirty="0" err="1"/>
              <a:t>oleh</a:t>
            </a:r>
            <a:r>
              <a:rPr lang="en-US" altLang="id-ID" sz="1500" b="1" dirty="0"/>
              <a:t> </a:t>
            </a:r>
            <a:endParaRPr lang="id-ID" altLang="id-ID" sz="1500" b="1" dirty="0" smtClean="0"/>
          </a:p>
          <a:p>
            <a:pPr algn="ctr" eaLnBrk="1" hangingPunct="1"/>
            <a:r>
              <a:rPr lang="en-US" altLang="id-ID" sz="1500" b="1" dirty="0" smtClean="0"/>
              <a:t>Benda-Benda </a:t>
            </a:r>
            <a:r>
              <a:rPr lang="en-US" altLang="id-ID" sz="1500" b="1" dirty="0" err="1"/>
              <a:t>Besar</a:t>
            </a:r>
            <a:endParaRPr lang="en-US" altLang="id-ID" sz="1500" b="1" dirty="0"/>
          </a:p>
        </p:txBody>
      </p:sp>
      <p:sp>
        <p:nvSpPr>
          <p:cNvPr id="36" name="AutoShape 8">
            <a:hlinkClick r:id="rId14" action="ppaction://hlinksldjump" highlightClick="1"/>
          </p:cNvPr>
          <p:cNvSpPr>
            <a:spLocks noChangeArrowheads="1"/>
          </p:cNvSpPr>
          <p:nvPr/>
        </p:nvSpPr>
        <p:spPr bwMode="auto">
          <a:xfrm>
            <a:off x="64257" y="31797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smtClean="0"/>
              <a:t>Medan </a:t>
            </a:r>
            <a:r>
              <a:rPr lang="en-US" altLang="id-ID" sz="1500" b="1" dirty="0" err="1"/>
              <a:t>Gravitasi</a:t>
            </a:r>
            <a:endParaRPr lang="en-US" altLang="id-ID" sz="1500" b="1" dirty="0"/>
          </a:p>
        </p:txBody>
      </p:sp>
      <p:sp>
        <p:nvSpPr>
          <p:cNvPr id="37" name="AutoShape 9">
            <a:hlinkClick r:id="rId15" action="ppaction://hlinksldjump" highlightClick="1"/>
          </p:cNvPr>
          <p:cNvSpPr>
            <a:spLocks noChangeArrowheads="1"/>
          </p:cNvSpPr>
          <p:nvPr/>
        </p:nvSpPr>
        <p:spPr bwMode="auto">
          <a:xfrm>
            <a:off x="64257" y="3827487"/>
            <a:ext cx="2083172" cy="504825"/>
          </a:xfrm>
          <a:prstGeom prst="actionButtonBlank">
            <a:avLst/>
          </a:prstGeom>
          <a:solidFill>
            <a:schemeClr val="tx1">
              <a:lumMod val="50000"/>
              <a:lumOff val="5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smtClean="0"/>
              <a:t>Tenaga </a:t>
            </a:r>
            <a:r>
              <a:rPr lang="en-US" altLang="id-ID" sz="1500" b="1" dirty="0" err="1"/>
              <a:t>Potensial</a:t>
            </a:r>
            <a:r>
              <a:rPr lang="en-US" altLang="id-ID" sz="1500" b="1" dirty="0"/>
              <a:t> </a:t>
            </a:r>
            <a:endParaRPr lang="id-ID" altLang="id-ID" sz="1500" b="1" dirty="0" smtClean="0"/>
          </a:p>
          <a:p>
            <a:pPr algn="ctr" eaLnBrk="1" hangingPunct="1"/>
            <a:r>
              <a:rPr lang="en-US" altLang="id-ID" sz="1500" b="1" dirty="0" err="1" smtClean="0"/>
              <a:t>Gravitasi</a:t>
            </a:r>
            <a:endParaRPr lang="en-US" altLang="id-ID" sz="1500" b="1" dirty="0"/>
          </a:p>
        </p:txBody>
      </p:sp>
      <p:sp>
        <p:nvSpPr>
          <p:cNvPr id="38" name="AutoShape 10">
            <a:hlinkClick r:id="rId16" action="ppaction://hlinksldjump" highlightClick="1"/>
          </p:cNvPr>
          <p:cNvSpPr>
            <a:spLocks noChangeArrowheads="1"/>
          </p:cNvSpPr>
          <p:nvPr/>
        </p:nvSpPr>
        <p:spPr bwMode="auto">
          <a:xfrm>
            <a:off x="64257" y="4476774"/>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Mengorbitkan</a:t>
            </a:r>
            <a:r>
              <a:rPr lang="en-US" altLang="id-ID" sz="1500" b="1" dirty="0" smtClean="0"/>
              <a:t> </a:t>
            </a:r>
            <a:endParaRPr lang="id-ID" altLang="id-ID" sz="1500" b="1" dirty="0" smtClean="0"/>
          </a:p>
          <a:p>
            <a:pPr algn="ctr" eaLnBrk="1" hangingPunct="1"/>
            <a:r>
              <a:rPr lang="en-US" altLang="id-ID" sz="1500" b="1" dirty="0" err="1" smtClean="0"/>
              <a:t>Satelit</a:t>
            </a:r>
            <a:endParaRPr lang="en-US" altLang="id-ID" sz="1500" b="1" dirty="0"/>
          </a:p>
        </p:txBody>
      </p:sp>
      <p:sp>
        <p:nvSpPr>
          <p:cNvPr id="39" name="AutoShape 11">
            <a:hlinkClick r:id="rId17" action="ppaction://hlinksldjump" highlightClick="1"/>
          </p:cNvPr>
          <p:cNvSpPr>
            <a:spLocks noChangeArrowheads="1"/>
          </p:cNvSpPr>
          <p:nvPr/>
        </p:nvSpPr>
        <p:spPr bwMode="auto">
          <a:xfrm>
            <a:off x="64257" y="51228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Bandul</a:t>
            </a:r>
            <a:r>
              <a:rPr lang="en-US" altLang="id-ID" sz="1500" b="1" dirty="0" smtClean="0"/>
              <a:t> </a:t>
            </a:r>
            <a:endParaRPr lang="id-ID" altLang="id-ID" sz="1500" b="1" dirty="0" smtClean="0"/>
          </a:p>
          <a:p>
            <a:pPr algn="ctr" eaLnBrk="1" hangingPunct="1"/>
            <a:r>
              <a:rPr lang="en-US" altLang="id-ID" sz="1500" b="1" dirty="0" err="1" smtClean="0"/>
              <a:t>Matematis</a:t>
            </a:r>
            <a:endParaRPr lang="en-US" altLang="id-ID" sz="1500" b="1" dirty="0"/>
          </a:p>
        </p:txBody>
      </p:sp>
      <p:sp>
        <p:nvSpPr>
          <p:cNvPr id="40" name="AutoShape 12">
            <a:hlinkClick r:id="rId18" action="ppaction://hlinksldjump" highlightClick="1"/>
          </p:cNvPr>
          <p:cNvSpPr>
            <a:spLocks noChangeArrowheads="1"/>
          </p:cNvSpPr>
          <p:nvPr/>
        </p:nvSpPr>
        <p:spPr bwMode="auto">
          <a:xfrm>
            <a:off x="64257" y="57324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Hukum</a:t>
            </a:r>
            <a:r>
              <a:rPr lang="en-US" altLang="id-ID" sz="1500" b="1" dirty="0" smtClean="0"/>
              <a:t> Kepler</a:t>
            </a:r>
            <a:endParaRPr lang="en-US" altLang="id-ID" sz="1500" b="1" dirty="0"/>
          </a:p>
        </p:txBody>
      </p:sp>
      <p:sp>
        <p:nvSpPr>
          <p:cNvPr id="42" name="AutoShape 4">
            <a:hlinkClick r:id="rId9" action="ppaction://hlinksldjump" highlightClick="1"/>
          </p:cNvPr>
          <p:cNvSpPr>
            <a:spLocks noChangeArrowheads="1"/>
          </p:cNvSpPr>
          <p:nvPr/>
        </p:nvSpPr>
        <p:spPr bwMode="auto">
          <a:xfrm>
            <a:off x="256803" y="262061"/>
            <a:ext cx="1802680"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b="1" dirty="0" err="1"/>
              <a:t>Materi</a:t>
            </a:r>
            <a:endParaRPr lang="en-US" altLang="id-ID" b="1" dirty="0"/>
          </a:p>
        </p:txBody>
      </p:sp>
    </p:spTree>
    <p:extLst>
      <p:ext uri="{BB962C8B-B14F-4D97-AF65-F5344CB8AC3E}">
        <p14:creationId xmlns:p14="http://schemas.microsoft.com/office/powerpoint/2010/main" val="33225073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grpId="0" nodeType="clickEffect">
                                  <p:stCondLst>
                                    <p:cond delay="0"/>
                                  </p:stCondLst>
                                  <p:childTnLst>
                                    <p:set>
                                      <p:cBhvr>
                                        <p:cTn id="6" dur="1" fill="hold">
                                          <p:stCondLst>
                                            <p:cond delay="0"/>
                                          </p:stCondLst>
                                        </p:cTn>
                                        <p:tgtEl>
                                          <p:spTgt spid="14341"/>
                                        </p:tgtEl>
                                        <p:attrNameLst>
                                          <p:attrName>style.visibility</p:attrName>
                                        </p:attrNameLst>
                                      </p:cBhvr>
                                      <p:to>
                                        <p:strVal val="visible"/>
                                      </p:to>
                                    </p:set>
                                    <p:anim calcmode="lin" valueType="num">
                                      <p:cBhvr>
                                        <p:cTn id="7" dur="500" fill="hold"/>
                                        <p:tgtEl>
                                          <p:spTgt spid="14341"/>
                                        </p:tgtEl>
                                        <p:attrNameLst>
                                          <p:attrName>ppt_w</p:attrName>
                                        </p:attrNameLst>
                                      </p:cBhvr>
                                      <p:tavLst>
                                        <p:tav tm="0">
                                          <p:val>
                                            <p:fltVal val="0"/>
                                          </p:val>
                                        </p:tav>
                                        <p:tav tm="100000">
                                          <p:val>
                                            <p:strVal val="#ppt_w"/>
                                          </p:val>
                                        </p:tav>
                                      </p:tavLst>
                                    </p:anim>
                                    <p:anim calcmode="lin" valueType="num">
                                      <p:cBhvr>
                                        <p:cTn id="8" dur="500" fill="hold"/>
                                        <p:tgtEl>
                                          <p:spTgt spid="14341"/>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9" presetClass="entr" presetSubtype="0" fill="hold" grpId="0" nodeType="clickEffect">
                                  <p:stCondLst>
                                    <p:cond delay="0"/>
                                  </p:stCondLst>
                                  <p:childTnLst>
                                    <p:set>
                                      <p:cBhvr>
                                        <p:cTn id="12" dur="1" fill="hold">
                                          <p:stCondLst>
                                            <p:cond delay="0"/>
                                          </p:stCondLst>
                                        </p:cTn>
                                        <p:tgtEl>
                                          <p:spTgt spid="14342"/>
                                        </p:tgtEl>
                                        <p:attrNameLst>
                                          <p:attrName>style.visibility</p:attrName>
                                        </p:attrNameLst>
                                      </p:cBhvr>
                                      <p:to>
                                        <p:strVal val="visible"/>
                                      </p:to>
                                    </p:set>
                                    <p:anim calcmode="lin" valueType="num">
                                      <p:cBhvr>
                                        <p:cTn id="13" dur="1000" fill="hold"/>
                                        <p:tgtEl>
                                          <p:spTgt spid="14342"/>
                                        </p:tgtEl>
                                        <p:attrNameLst>
                                          <p:attrName>ppt_x</p:attrName>
                                        </p:attrNameLst>
                                      </p:cBhvr>
                                      <p:tavLst>
                                        <p:tav tm="0">
                                          <p:val>
                                            <p:strVal val="#ppt_x-.2"/>
                                          </p:val>
                                        </p:tav>
                                        <p:tav tm="100000">
                                          <p:val>
                                            <p:strVal val="#ppt_x"/>
                                          </p:val>
                                        </p:tav>
                                      </p:tavLst>
                                    </p:anim>
                                    <p:anim calcmode="lin" valueType="num">
                                      <p:cBhvr>
                                        <p:cTn id="14" dur="1000" fill="hold"/>
                                        <p:tgtEl>
                                          <p:spTgt spid="14342"/>
                                        </p:tgtEl>
                                        <p:attrNameLst>
                                          <p:attrName>ppt_y</p:attrName>
                                        </p:attrNameLst>
                                      </p:cBhvr>
                                      <p:tavLst>
                                        <p:tav tm="0">
                                          <p:val>
                                            <p:strVal val="#ppt_y"/>
                                          </p:val>
                                        </p:tav>
                                        <p:tav tm="100000">
                                          <p:val>
                                            <p:strVal val="#ppt_y"/>
                                          </p:val>
                                        </p:tav>
                                      </p:tavLst>
                                    </p:anim>
                                    <p:animEffect transition="in" filter="wipe(right)" prLst="gradientSize: 0.1">
                                      <p:cBhvr>
                                        <p:cTn id="15" dur="1000"/>
                                        <p:tgtEl>
                                          <p:spTgt spid="14342"/>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9" presetClass="entr" presetSubtype="0" fill="hold" grpId="0" nodeType="clickEffect">
                                  <p:stCondLst>
                                    <p:cond delay="0"/>
                                  </p:stCondLst>
                                  <p:childTnLst>
                                    <p:set>
                                      <p:cBhvr>
                                        <p:cTn id="19" dur="1" fill="hold">
                                          <p:stCondLst>
                                            <p:cond delay="0"/>
                                          </p:stCondLst>
                                        </p:cTn>
                                        <p:tgtEl>
                                          <p:spTgt spid="14358"/>
                                        </p:tgtEl>
                                        <p:attrNameLst>
                                          <p:attrName>style.visibility</p:attrName>
                                        </p:attrNameLst>
                                      </p:cBhvr>
                                      <p:to>
                                        <p:strVal val="visible"/>
                                      </p:to>
                                    </p:set>
                                    <p:anim calcmode="lin" valueType="num">
                                      <p:cBhvr>
                                        <p:cTn id="20" dur="1000" fill="hold"/>
                                        <p:tgtEl>
                                          <p:spTgt spid="14358"/>
                                        </p:tgtEl>
                                        <p:attrNameLst>
                                          <p:attrName>ppt_x</p:attrName>
                                        </p:attrNameLst>
                                      </p:cBhvr>
                                      <p:tavLst>
                                        <p:tav tm="0">
                                          <p:val>
                                            <p:strVal val="#ppt_x-.2"/>
                                          </p:val>
                                        </p:tav>
                                        <p:tav tm="100000">
                                          <p:val>
                                            <p:strVal val="#ppt_x"/>
                                          </p:val>
                                        </p:tav>
                                      </p:tavLst>
                                    </p:anim>
                                    <p:anim calcmode="lin" valueType="num">
                                      <p:cBhvr>
                                        <p:cTn id="21" dur="1000" fill="hold"/>
                                        <p:tgtEl>
                                          <p:spTgt spid="14358"/>
                                        </p:tgtEl>
                                        <p:attrNameLst>
                                          <p:attrName>ppt_y</p:attrName>
                                        </p:attrNameLst>
                                      </p:cBhvr>
                                      <p:tavLst>
                                        <p:tav tm="0">
                                          <p:val>
                                            <p:strVal val="#ppt_y"/>
                                          </p:val>
                                        </p:tav>
                                        <p:tav tm="100000">
                                          <p:val>
                                            <p:strVal val="#ppt_y"/>
                                          </p:val>
                                        </p:tav>
                                      </p:tavLst>
                                    </p:anim>
                                    <p:animEffect transition="in" filter="wipe(right)" prLst="gradientSize: 0.1">
                                      <p:cBhvr>
                                        <p:cTn id="22" dur="1000"/>
                                        <p:tgtEl>
                                          <p:spTgt spid="14358"/>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3" presetClass="entr" presetSubtype="16" fill="hold" grpId="0" nodeType="clickEffect">
                                  <p:stCondLst>
                                    <p:cond delay="0"/>
                                  </p:stCondLst>
                                  <p:childTnLst>
                                    <p:set>
                                      <p:cBhvr>
                                        <p:cTn id="26" dur="1" fill="hold">
                                          <p:stCondLst>
                                            <p:cond delay="0"/>
                                          </p:stCondLst>
                                        </p:cTn>
                                        <p:tgtEl>
                                          <p:spTgt spid="14347"/>
                                        </p:tgtEl>
                                        <p:attrNameLst>
                                          <p:attrName>style.visibility</p:attrName>
                                        </p:attrNameLst>
                                      </p:cBhvr>
                                      <p:to>
                                        <p:strVal val="visible"/>
                                      </p:to>
                                    </p:set>
                                    <p:anim calcmode="lin" valueType="num">
                                      <p:cBhvr>
                                        <p:cTn id="27" dur="500" fill="hold"/>
                                        <p:tgtEl>
                                          <p:spTgt spid="14347"/>
                                        </p:tgtEl>
                                        <p:attrNameLst>
                                          <p:attrName>ppt_w</p:attrName>
                                        </p:attrNameLst>
                                      </p:cBhvr>
                                      <p:tavLst>
                                        <p:tav tm="0">
                                          <p:val>
                                            <p:fltVal val="0"/>
                                          </p:val>
                                        </p:tav>
                                        <p:tav tm="100000">
                                          <p:val>
                                            <p:strVal val="#ppt_w"/>
                                          </p:val>
                                        </p:tav>
                                      </p:tavLst>
                                    </p:anim>
                                    <p:anim calcmode="lin" valueType="num">
                                      <p:cBhvr>
                                        <p:cTn id="28" dur="500" fill="hold"/>
                                        <p:tgtEl>
                                          <p:spTgt spid="14347"/>
                                        </p:tgtEl>
                                        <p:attrNameLst>
                                          <p:attrName>ppt_h</p:attrName>
                                        </p:attrNameLst>
                                      </p:cBhvr>
                                      <p:tavLst>
                                        <p:tav tm="0">
                                          <p:val>
                                            <p:fltVal val="0"/>
                                          </p:val>
                                        </p:tav>
                                        <p:tav tm="100000">
                                          <p:val>
                                            <p:strVal val="#ppt_h"/>
                                          </p:val>
                                        </p:tav>
                                      </p:tavLst>
                                    </p:anim>
                                  </p:childTnLst>
                                </p:cTn>
                              </p:par>
                              <p:par>
                                <p:cTn id="29" presetID="23" presetClass="entr" presetSubtype="16" fill="hold" nodeType="withEffect">
                                  <p:stCondLst>
                                    <p:cond delay="0"/>
                                  </p:stCondLst>
                                  <p:childTnLst>
                                    <p:set>
                                      <p:cBhvr>
                                        <p:cTn id="30" dur="1" fill="hold">
                                          <p:stCondLst>
                                            <p:cond delay="0"/>
                                          </p:stCondLst>
                                        </p:cTn>
                                        <p:tgtEl>
                                          <p:spTgt spid="14359"/>
                                        </p:tgtEl>
                                        <p:attrNameLst>
                                          <p:attrName>style.visibility</p:attrName>
                                        </p:attrNameLst>
                                      </p:cBhvr>
                                      <p:to>
                                        <p:strVal val="visible"/>
                                      </p:to>
                                    </p:set>
                                    <p:anim calcmode="lin" valueType="num">
                                      <p:cBhvr>
                                        <p:cTn id="31" dur="500" fill="hold"/>
                                        <p:tgtEl>
                                          <p:spTgt spid="14359"/>
                                        </p:tgtEl>
                                        <p:attrNameLst>
                                          <p:attrName>ppt_w</p:attrName>
                                        </p:attrNameLst>
                                      </p:cBhvr>
                                      <p:tavLst>
                                        <p:tav tm="0">
                                          <p:val>
                                            <p:fltVal val="0"/>
                                          </p:val>
                                        </p:tav>
                                        <p:tav tm="100000">
                                          <p:val>
                                            <p:strVal val="#ppt_w"/>
                                          </p:val>
                                        </p:tav>
                                      </p:tavLst>
                                    </p:anim>
                                    <p:anim calcmode="lin" valueType="num">
                                      <p:cBhvr>
                                        <p:cTn id="32" dur="500" fill="hold"/>
                                        <p:tgtEl>
                                          <p:spTgt spid="14359"/>
                                        </p:tgtEl>
                                        <p:attrNameLst>
                                          <p:attrName>ppt_h</p:attrName>
                                        </p:attrNameLst>
                                      </p:cBhvr>
                                      <p:tavLst>
                                        <p:tav tm="0">
                                          <p:val>
                                            <p:fltVal val="0"/>
                                          </p:val>
                                        </p:tav>
                                        <p:tav tm="100000">
                                          <p:val>
                                            <p:strVal val="#ppt_h"/>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9" presetClass="entr" presetSubtype="0" fill="hold" grpId="0" nodeType="clickEffect">
                                  <p:stCondLst>
                                    <p:cond delay="0"/>
                                  </p:stCondLst>
                                  <p:childTnLst>
                                    <p:set>
                                      <p:cBhvr>
                                        <p:cTn id="36" dur="1" fill="hold">
                                          <p:stCondLst>
                                            <p:cond delay="0"/>
                                          </p:stCondLst>
                                        </p:cTn>
                                        <p:tgtEl>
                                          <p:spTgt spid="14361"/>
                                        </p:tgtEl>
                                        <p:attrNameLst>
                                          <p:attrName>style.visibility</p:attrName>
                                        </p:attrNameLst>
                                      </p:cBhvr>
                                      <p:to>
                                        <p:strVal val="visible"/>
                                      </p:to>
                                    </p:set>
                                    <p:anim calcmode="lin" valueType="num">
                                      <p:cBhvr>
                                        <p:cTn id="37" dur="1000" fill="hold"/>
                                        <p:tgtEl>
                                          <p:spTgt spid="14361"/>
                                        </p:tgtEl>
                                        <p:attrNameLst>
                                          <p:attrName>ppt_x</p:attrName>
                                        </p:attrNameLst>
                                      </p:cBhvr>
                                      <p:tavLst>
                                        <p:tav tm="0">
                                          <p:val>
                                            <p:strVal val="#ppt_x-.2"/>
                                          </p:val>
                                        </p:tav>
                                        <p:tav tm="100000">
                                          <p:val>
                                            <p:strVal val="#ppt_x"/>
                                          </p:val>
                                        </p:tav>
                                      </p:tavLst>
                                    </p:anim>
                                    <p:anim calcmode="lin" valueType="num">
                                      <p:cBhvr>
                                        <p:cTn id="38" dur="1000" fill="hold"/>
                                        <p:tgtEl>
                                          <p:spTgt spid="14361"/>
                                        </p:tgtEl>
                                        <p:attrNameLst>
                                          <p:attrName>ppt_y</p:attrName>
                                        </p:attrNameLst>
                                      </p:cBhvr>
                                      <p:tavLst>
                                        <p:tav tm="0">
                                          <p:val>
                                            <p:strVal val="#ppt_y"/>
                                          </p:val>
                                        </p:tav>
                                        <p:tav tm="100000">
                                          <p:val>
                                            <p:strVal val="#ppt_y"/>
                                          </p:val>
                                        </p:tav>
                                      </p:tavLst>
                                    </p:anim>
                                    <p:animEffect transition="in" filter="wipe(right)" prLst="gradientSize: 0.1">
                                      <p:cBhvr>
                                        <p:cTn id="39" dur="1000"/>
                                        <p:tgtEl>
                                          <p:spTgt spid="14361"/>
                                        </p:tgtEl>
                                      </p:cBhvr>
                                    </p:animEffect>
                                  </p:childTnLst>
                                </p:cTn>
                              </p:par>
                            </p:childTnLst>
                          </p:cTn>
                        </p:par>
                      </p:childTnLst>
                    </p:cTn>
                  </p:par>
                  <p:par>
                    <p:cTn id="40" fill="hold" nodeType="clickPar">
                      <p:stCondLst>
                        <p:cond delay="indefinite"/>
                      </p:stCondLst>
                      <p:childTnLst>
                        <p:par>
                          <p:cTn id="41" fill="hold" nodeType="withGroup">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14350"/>
                                        </p:tgtEl>
                                        <p:attrNameLst>
                                          <p:attrName>style.visibility</p:attrName>
                                        </p:attrNameLst>
                                      </p:cBhvr>
                                      <p:to>
                                        <p:strVal val="visible"/>
                                      </p:to>
                                    </p:set>
                                    <p:animEffect transition="in" filter="wipe(down)">
                                      <p:cBhvr>
                                        <p:cTn id="44" dur="500"/>
                                        <p:tgtEl>
                                          <p:spTgt spid="14350"/>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2" fill="hold" grpId="0" nodeType="clickEffect">
                                  <p:stCondLst>
                                    <p:cond delay="0"/>
                                  </p:stCondLst>
                                  <p:childTnLst>
                                    <p:set>
                                      <p:cBhvr>
                                        <p:cTn id="48" dur="1" fill="hold">
                                          <p:stCondLst>
                                            <p:cond delay="0"/>
                                          </p:stCondLst>
                                        </p:cTn>
                                        <p:tgtEl>
                                          <p:spTgt spid="14378"/>
                                        </p:tgtEl>
                                        <p:attrNameLst>
                                          <p:attrName>style.visibility</p:attrName>
                                        </p:attrNameLst>
                                      </p:cBhvr>
                                      <p:to>
                                        <p:strVal val="visible"/>
                                      </p:to>
                                    </p:set>
                                    <p:anim calcmode="lin" valueType="num">
                                      <p:cBhvr additive="base">
                                        <p:cTn id="49" dur="500" fill="hold"/>
                                        <p:tgtEl>
                                          <p:spTgt spid="14378"/>
                                        </p:tgtEl>
                                        <p:attrNameLst>
                                          <p:attrName>ppt_x</p:attrName>
                                        </p:attrNameLst>
                                      </p:cBhvr>
                                      <p:tavLst>
                                        <p:tav tm="0">
                                          <p:val>
                                            <p:strVal val="1+#ppt_w/2"/>
                                          </p:val>
                                        </p:tav>
                                        <p:tav tm="100000">
                                          <p:val>
                                            <p:strVal val="#ppt_x"/>
                                          </p:val>
                                        </p:tav>
                                      </p:tavLst>
                                    </p:anim>
                                    <p:anim calcmode="lin" valueType="num">
                                      <p:cBhvr additive="base">
                                        <p:cTn id="50" dur="500" fill="hold"/>
                                        <p:tgtEl>
                                          <p:spTgt spid="14378"/>
                                        </p:tgtEl>
                                        <p:attrNameLst>
                                          <p:attrName>ppt_y</p:attrName>
                                        </p:attrNameLst>
                                      </p:cBhvr>
                                      <p:tavLst>
                                        <p:tav tm="0">
                                          <p:val>
                                            <p:strVal val="#ppt_y"/>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3" presetClass="entr" presetSubtype="16" fill="hold" grpId="0" nodeType="clickEffect">
                                  <p:stCondLst>
                                    <p:cond delay="0"/>
                                  </p:stCondLst>
                                  <p:childTnLst>
                                    <p:set>
                                      <p:cBhvr>
                                        <p:cTn id="54" dur="1" fill="hold">
                                          <p:stCondLst>
                                            <p:cond delay="0"/>
                                          </p:stCondLst>
                                        </p:cTn>
                                        <p:tgtEl>
                                          <p:spTgt spid="14348"/>
                                        </p:tgtEl>
                                        <p:attrNameLst>
                                          <p:attrName>style.visibility</p:attrName>
                                        </p:attrNameLst>
                                      </p:cBhvr>
                                      <p:to>
                                        <p:strVal val="visible"/>
                                      </p:to>
                                    </p:set>
                                    <p:anim calcmode="lin" valueType="num">
                                      <p:cBhvr>
                                        <p:cTn id="55" dur="500" fill="hold"/>
                                        <p:tgtEl>
                                          <p:spTgt spid="14348"/>
                                        </p:tgtEl>
                                        <p:attrNameLst>
                                          <p:attrName>ppt_w</p:attrName>
                                        </p:attrNameLst>
                                      </p:cBhvr>
                                      <p:tavLst>
                                        <p:tav tm="0">
                                          <p:val>
                                            <p:fltVal val="0"/>
                                          </p:val>
                                        </p:tav>
                                        <p:tav tm="100000">
                                          <p:val>
                                            <p:strVal val="#ppt_w"/>
                                          </p:val>
                                        </p:tav>
                                      </p:tavLst>
                                    </p:anim>
                                    <p:anim calcmode="lin" valueType="num">
                                      <p:cBhvr>
                                        <p:cTn id="56" dur="500" fill="hold"/>
                                        <p:tgtEl>
                                          <p:spTgt spid="14348"/>
                                        </p:tgtEl>
                                        <p:attrNameLst>
                                          <p:attrName>ppt_h</p:attrName>
                                        </p:attrNameLst>
                                      </p:cBhvr>
                                      <p:tavLst>
                                        <p:tav tm="0">
                                          <p:val>
                                            <p:fltVal val="0"/>
                                          </p:val>
                                        </p:tav>
                                        <p:tav tm="100000">
                                          <p:val>
                                            <p:strVal val="#ppt_h"/>
                                          </p:val>
                                        </p:tav>
                                      </p:tavLst>
                                    </p:anim>
                                  </p:childTnLst>
                                </p:cTn>
                              </p:par>
                              <p:par>
                                <p:cTn id="57" presetID="23" presetClass="entr" presetSubtype="16" fill="hold" nodeType="withEffect">
                                  <p:stCondLst>
                                    <p:cond delay="0"/>
                                  </p:stCondLst>
                                  <p:childTnLst>
                                    <p:set>
                                      <p:cBhvr>
                                        <p:cTn id="58" dur="1" fill="hold">
                                          <p:stCondLst>
                                            <p:cond delay="0"/>
                                          </p:stCondLst>
                                        </p:cTn>
                                        <p:tgtEl>
                                          <p:spTgt spid="14379"/>
                                        </p:tgtEl>
                                        <p:attrNameLst>
                                          <p:attrName>style.visibility</p:attrName>
                                        </p:attrNameLst>
                                      </p:cBhvr>
                                      <p:to>
                                        <p:strVal val="visible"/>
                                      </p:to>
                                    </p:set>
                                    <p:anim calcmode="lin" valueType="num">
                                      <p:cBhvr>
                                        <p:cTn id="59" dur="500" fill="hold"/>
                                        <p:tgtEl>
                                          <p:spTgt spid="14379"/>
                                        </p:tgtEl>
                                        <p:attrNameLst>
                                          <p:attrName>ppt_w</p:attrName>
                                        </p:attrNameLst>
                                      </p:cBhvr>
                                      <p:tavLst>
                                        <p:tav tm="0">
                                          <p:val>
                                            <p:fltVal val="0"/>
                                          </p:val>
                                        </p:tav>
                                        <p:tav tm="100000">
                                          <p:val>
                                            <p:strVal val="#ppt_w"/>
                                          </p:val>
                                        </p:tav>
                                      </p:tavLst>
                                    </p:anim>
                                    <p:anim calcmode="lin" valueType="num">
                                      <p:cBhvr>
                                        <p:cTn id="60" dur="500" fill="hold"/>
                                        <p:tgtEl>
                                          <p:spTgt spid="14379"/>
                                        </p:tgtEl>
                                        <p:attrNameLst>
                                          <p:attrName>ppt_h</p:attrName>
                                        </p:attrNameLst>
                                      </p:cBhvr>
                                      <p:tavLst>
                                        <p:tav tm="0">
                                          <p:val>
                                            <p:fltVal val="0"/>
                                          </p:val>
                                        </p:tav>
                                        <p:tav tm="100000">
                                          <p:val>
                                            <p:strVal val="#ppt_h"/>
                                          </p:val>
                                        </p:tav>
                                      </p:tavLst>
                                    </p:anim>
                                  </p:childTnLst>
                                </p:cTn>
                              </p:par>
                            </p:childTnLst>
                          </p:cTn>
                        </p:par>
                      </p:childTnLst>
                    </p:cTn>
                  </p:par>
                  <p:par>
                    <p:cTn id="61" fill="hold" nodeType="clickPar">
                      <p:stCondLst>
                        <p:cond delay="indefinite"/>
                      </p:stCondLst>
                      <p:childTnLst>
                        <p:par>
                          <p:cTn id="62" fill="hold" nodeType="withGroup">
                            <p:stCondLst>
                              <p:cond delay="0"/>
                            </p:stCondLst>
                            <p:childTnLst>
                              <p:par>
                                <p:cTn id="63" presetID="23" presetClass="entr" presetSubtype="16" fill="hold" grpId="0" nodeType="clickEffect">
                                  <p:stCondLst>
                                    <p:cond delay="0"/>
                                  </p:stCondLst>
                                  <p:childTnLst>
                                    <p:set>
                                      <p:cBhvr>
                                        <p:cTn id="64" dur="1" fill="hold">
                                          <p:stCondLst>
                                            <p:cond delay="0"/>
                                          </p:stCondLst>
                                        </p:cTn>
                                        <p:tgtEl>
                                          <p:spTgt spid="14380"/>
                                        </p:tgtEl>
                                        <p:attrNameLst>
                                          <p:attrName>style.visibility</p:attrName>
                                        </p:attrNameLst>
                                      </p:cBhvr>
                                      <p:to>
                                        <p:strVal val="visible"/>
                                      </p:to>
                                    </p:set>
                                    <p:anim calcmode="lin" valueType="num">
                                      <p:cBhvr>
                                        <p:cTn id="65" dur="500" fill="hold"/>
                                        <p:tgtEl>
                                          <p:spTgt spid="14380"/>
                                        </p:tgtEl>
                                        <p:attrNameLst>
                                          <p:attrName>ppt_w</p:attrName>
                                        </p:attrNameLst>
                                      </p:cBhvr>
                                      <p:tavLst>
                                        <p:tav tm="0">
                                          <p:val>
                                            <p:fltVal val="0"/>
                                          </p:val>
                                        </p:tav>
                                        <p:tav tm="100000">
                                          <p:val>
                                            <p:strVal val="#ppt_w"/>
                                          </p:val>
                                        </p:tav>
                                      </p:tavLst>
                                    </p:anim>
                                    <p:anim calcmode="lin" valueType="num">
                                      <p:cBhvr>
                                        <p:cTn id="66" dur="500" fill="hold"/>
                                        <p:tgtEl>
                                          <p:spTgt spid="14380"/>
                                        </p:tgtEl>
                                        <p:attrNameLst>
                                          <p:attrName>ppt_h</p:attrName>
                                        </p:attrNameLst>
                                      </p:cBhvr>
                                      <p:tavLst>
                                        <p:tav tm="0">
                                          <p:val>
                                            <p:fltVal val="0"/>
                                          </p:val>
                                        </p:tav>
                                        <p:tav tm="100000">
                                          <p:val>
                                            <p:strVal val="#ppt_h"/>
                                          </p:val>
                                        </p:tav>
                                      </p:tavLst>
                                    </p:anim>
                                  </p:childTnLst>
                                </p:cTn>
                              </p:par>
                              <p:par>
                                <p:cTn id="67" presetID="23" presetClass="entr" presetSubtype="16" fill="hold" nodeType="withEffect">
                                  <p:stCondLst>
                                    <p:cond delay="0"/>
                                  </p:stCondLst>
                                  <p:childTnLst>
                                    <p:set>
                                      <p:cBhvr>
                                        <p:cTn id="68" dur="1" fill="hold">
                                          <p:stCondLst>
                                            <p:cond delay="0"/>
                                          </p:stCondLst>
                                        </p:cTn>
                                        <p:tgtEl>
                                          <p:spTgt spid="14381"/>
                                        </p:tgtEl>
                                        <p:attrNameLst>
                                          <p:attrName>style.visibility</p:attrName>
                                        </p:attrNameLst>
                                      </p:cBhvr>
                                      <p:to>
                                        <p:strVal val="visible"/>
                                      </p:to>
                                    </p:set>
                                    <p:anim calcmode="lin" valueType="num">
                                      <p:cBhvr>
                                        <p:cTn id="69" dur="500" fill="hold"/>
                                        <p:tgtEl>
                                          <p:spTgt spid="14381"/>
                                        </p:tgtEl>
                                        <p:attrNameLst>
                                          <p:attrName>ppt_w</p:attrName>
                                        </p:attrNameLst>
                                      </p:cBhvr>
                                      <p:tavLst>
                                        <p:tav tm="0">
                                          <p:val>
                                            <p:fltVal val="0"/>
                                          </p:val>
                                        </p:tav>
                                        <p:tav tm="100000">
                                          <p:val>
                                            <p:strVal val="#ppt_w"/>
                                          </p:val>
                                        </p:tav>
                                      </p:tavLst>
                                    </p:anim>
                                    <p:anim calcmode="lin" valueType="num">
                                      <p:cBhvr>
                                        <p:cTn id="70" dur="500" fill="hold"/>
                                        <p:tgtEl>
                                          <p:spTgt spid="1438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1" grpId="0"/>
      <p:bldP spid="14342" grpId="0"/>
      <p:bldP spid="14347" grpId="0" animBg="1"/>
      <p:bldP spid="14348" grpId="0" animBg="1"/>
      <p:bldP spid="14350" grpId="0" animBg="1"/>
      <p:bldP spid="14358" grpId="0"/>
      <p:bldP spid="14361" grpId="0"/>
      <p:bldP spid="14378" grpId="0"/>
      <p:bldP spid="1438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AutoShape 4">
            <a:hlinkClick r:id="" action="ppaction://noaction" highlightClick="1"/>
          </p:cNvPr>
          <p:cNvSpPr>
            <a:spLocks noChangeArrowheads="1"/>
          </p:cNvSpPr>
          <p:nvPr/>
        </p:nvSpPr>
        <p:spPr bwMode="auto">
          <a:xfrm>
            <a:off x="3648075" y="765176"/>
            <a:ext cx="2808288"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id-ID" altLang="id-ID" b="1" dirty="0" smtClean="0"/>
              <a:t>F</a:t>
            </a:r>
            <a:r>
              <a:rPr lang="en-US" altLang="id-ID" b="1" dirty="0" smtClean="0"/>
              <a:t>. </a:t>
            </a:r>
            <a:r>
              <a:rPr lang="en-US" altLang="id-ID" b="1" dirty="0" err="1"/>
              <a:t>Mengorbitkan</a:t>
            </a:r>
            <a:r>
              <a:rPr lang="en-US" altLang="id-ID" b="1" dirty="0"/>
              <a:t> </a:t>
            </a:r>
            <a:r>
              <a:rPr lang="en-US" altLang="id-ID" b="1" dirty="0" err="1"/>
              <a:t>Satelit</a:t>
            </a:r>
            <a:endParaRPr lang="en-US" altLang="id-ID" b="1" dirty="0"/>
          </a:p>
        </p:txBody>
      </p:sp>
      <p:sp>
        <p:nvSpPr>
          <p:cNvPr id="15366" name="Rectangle 6"/>
          <p:cNvSpPr>
            <a:spLocks noChangeArrowheads="1"/>
          </p:cNvSpPr>
          <p:nvPr/>
        </p:nvSpPr>
        <p:spPr bwMode="auto">
          <a:xfrm>
            <a:off x="7248526" y="1773239"/>
            <a:ext cx="3097213" cy="91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Dengan laju awal </a:t>
            </a:r>
            <a:r>
              <a:rPr lang="en-US" altLang="id-ID" i="1"/>
              <a:t>v</a:t>
            </a:r>
            <a:r>
              <a:rPr lang="en-US" altLang="id-ID" baseline="-25000"/>
              <a:t>0</a:t>
            </a:r>
            <a:r>
              <a:rPr lang="en-US" altLang="id-ID"/>
              <a:t>, satelit memiliki tenaga mekanik keseluruhan sebesar</a:t>
            </a:r>
          </a:p>
        </p:txBody>
      </p:sp>
      <p:sp>
        <p:nvSpPr>
          <p:cNvPr id="15370" name="Rectangle 10"/>
          <p:cNvSpPr>
            <a:spLocks noChangeArrowheads="1"/>
          </p:cNvSpPr>
          <p:nvPr/>
        </p:nvSpPr>
        <p:spPr bwMode="auto">
          <a:xfrm>
            <a:off x="3648075" y="4868863"/>
            <a:ext cx="29972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Untuk </a:t>
            </a:r>
            <a:r>
              <a:rPr lang="en-US" altLang="id-ID" i="1"/>
              <a:t>h</a:t>
            </a:r>
            <a:r>
              <a:rPr lang="en-US" altLang="id-ID"/>
              <a:t> = 0, persamaannya</a:t>
            </a:r>
          </a:p>
        </p:txBody>
      </p:sp>
      <p:sp>
        <p:nvSpPr>
          <p:cNvPr id="15372" name="Rectangle 12"/>
          <p:cNvSpPr>
            <a:spLocks noChangeArrowheads="1"/>
          </p:cNvSpPr>
          <p:nvPr/>
        </p:nvSpPr>
        <p:spPr bwMode="auto">
          <a:xfrm>
            <a:off x="7391401" y="2781301"/>
            <a:ext cx="2232025" cy="720725"/>
          </a:xfrm>
          <a:prstGeom prst="rect">
            <a:avLst/>
          </a:prstGeom>
          <a:solidFill>
            <a:srgbClr val="00FF00"/>
          </a:solidFill>
          <a:ln w="9525">
            <a:solidFill>
              <a:srgbClr val="FF66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id-ID" altLang="id-ID"/>
          </a:p>
        </p:txBody>
      </p:sp>
      <p:sp>
        <p:nvSpPr>
          <p:cNvPr id="15373" name="Rectangle 13"/>
          <p:cNvSpPr>
            <a:spLocks noChangeArrowheads="1"/>
          </p:cNvSpPr>
          <p:nvPr/>
        </p:nvSpPr>
        <p:spPr bwMode="auto">
          <a:xfrm>
            <a:off x="3719514" y="5300664"/>
            <a:ext cx="1296987" cy="719137"/>
          </a:xfrm>
          <a:prstGeom prst="rect">
            <a:avLst/>
          </a:prstGeom>
          <a:solidFill>
            <a:srgbClr val="00FF00"/>
          </a:solidFill>
          <a:ln w="9525">
            <a:solidFill>
              <a:srgbClr val="FF66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id-ID" altLang="id-ID"/>
          </a:p>
        </p:txBody>
      </p:sp>
      <p:sp>
        <p:nvSpPr>
          <p:cNvPr id="15374" name="Rectangle 14"/>
          <p:cNvSpPr>
            <a:spLocks noChangeArrowheads="1"/>
          </p:cNvSpPr>
          <p:nvPr/>
        </p:nvSpPr>
        <p:spPr bwMode="auto">
          <a:xfrm>
            <a:off x="7391401" y="4005263"/>
            <a:ext cx="1368425" cy="792162"/>
          </a:xfrm>
          <a:prstGeom prst="rect">
            <a:avLst/>
          </a:prstGeom>
          <a:solidFill>
            <a:srgbClr val="00FF00"/>
          </a:solidFill>
          <a:ln w="9525">
            <a:solidFill>
              <a:srgbClr val="FF66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id-ID" altLang="id-ID"/>
          </a:p>
        </p:txBody>
      </p:sp>
      <p:sp>
        <p:nvSpPr>
          <p:cNvPr id="15376" name="Rectangle 16"/>
          <p:cNvSpPr>
            <a:spLocks noChangeArrowheads="1"/>
          </p:cNvSpPr>
          <p:nvPr/>
        </p:nvSpPr>
        <p:spPr bwMode="auto">
          <a:xfrm>
            <a:off x="3648075" y="1773238"/>
            <a:ext cx="3455988" cy="2520950"/>
          </a:xfrm>
          <a:prstGeom prst="rect">
            <a:avLst/>
          </a:prstGeom>
          <a:solidFill>
            <a:schemeClr val="tx1"/>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id-ID" altLang="id-ID"/>
          </a:p>
        </p:txBody>
      </p:sp>
      <p:sp>
        <p:nvSpPr>
          <p:cNvPr id="15380" name="Rectangle 20"/>
          <p:cNvSpPr>
            <a:spLocks noChangeArrowheads="1"/>
          </p:cNvSpPr>
          <p:nvPr/>
        </p:nvSpPr>
        <p:spPr bwMode="auto">
          <a:xfrm>
            <a:off x="3648075" y="1268413"/>
            <a:ext cx="59769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Cara meletakkan orbit satelit buatan seperti gambar ini</a:t>
            </a:r>
          </a:p>
        </p:txBody>
      </p:sp>
      <p:pic>
        <p:nvPicPr>
          <p:cNvPr id="15381" name="Picture 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08389" y="1679576"/>
            <a:ext cx="3373437" cy="25257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graphicFrame>
        <p:nvGraphicFramePr>
          <p:cNvPr id="15382" name="Object 22"/>
          <p:cNvGraphicFramePr>
            <a:graphicFrameLocks noGrp="1" noChangeAspect="1"/>
          </p:cNvGraphicFramePr>
          <p:nvPr>
            <p:ph/>
          </p:nvPr>
        </p:nvGraphicFramePr>
        <p:xfrm>
          <a:off x="7537450" y="2781300"/>
          <a:ext cx="1871663" cy="663575"/>
        </p:xfrm>
        <a:graphic>
          <a:graphicData uri="http://schemas.openxmlformats.org/presentationml/2006/ole">
            <mc:AlternateContent xmlns:mc="http://schemas.openxmlformats.org/markup-compatibility/2006">
              <mc:Choice xmlns:v="urn:schemas-microsoft-com:vml" Requires="v">
                <p:oleObj spid="_x0000_s10257" name="Equation" r:id="rId4" imgW="1218960" imgH="431640" progId="Equation.3">
                  <p:embed/>
                </p:oleObj>
              </mc:Choice>
              <mc:Fallback>
                <p:oleObj name="Equation" r:id="rId4" imgW="1218960" imgH="431640" progId="Equation.3">
                  <p:embed/>
                  <p:pic>
                    <p:nvPicPr>
                      <p:cNvPr id="15382" name="Object 22"/>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37450" y="2781300"/>
                        <a:ext cx="1871663" cy="663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5384" name="Rectangle 24"/>
          <p:cNvSpPr>
            <a:spLocks noChangeArrowheads="1"/>
          </p:cNvSpPr>
          <p:nvPr/>
        </p:nvSpPr>
        <p:spPr bwMode="auto">
          <a:xfrm>
            <a:off x="7175501" y="3573463"/>
            <a:ext cx="345757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Laju awal </a:t>
            </a:r>
            <a:r>
              <a:rPr lang="en-US" altLang="id-ID" i="1"/>
              <a:t>v</a:t>
            </a:r>
            <a:r>
              <a:rPr lang="en-US" altLang="id-ID" baseline="-25000"/>
              <a:t>0</a:t>
            </a:r>
            <a:r>
              <a:rPr lang="en-US" altLang="id-ID"/>
              <a:t>, dengan </a:t>
            </a:r>
            <a:r>
              <a:rPr lang="en-US" altLang="id-ID" i="1"/>
              <a:t>r</a:t>
            </a:r>
            <a:r>
              <a:rPr lang="en-US" altLang="id-ID" baseline="-25000"/>
              <a:t>0</a:t>
            </a:r>
            <a:r>
              <a:rPr lang="en-US" altLang="id-ID"/>
              <a:t> = </a:t>
            </a:r>
            <a:r>
              <a:rPr lang="en-US" altLang="id-ID" i="1"/>
              <a:t>R</a:t>
            </a:r>
            <a:r>
              <a:rPr lang="en-US" altLang="id-ID" baseline="-25000"/>
              <a:t>B</a:t>
            </a:r>
            <a:r>
              <a:rPr lang="en-US" altLang="id-ID"/>
              <a:t> + </a:t>
            </a:r>
            <a:r>
              <a:rPr lang="en-US" altLang="id-ID" i="1"/>
              <a:t>h</a:t>
            </a:r>
          </a:p>
        </p:txBody>
      </p:sp>
      <p:graphicFrame>
        <p:nvGraphicFramePr>
          <p:cNvPr id="15385" name="Object 25"/>
          <p:cNvGraphicFramePr>
            <a:graphicFrameLocks noChangeAspect="1"/>
          </p:cNvGraphicFramePr>
          <p:nvPr/>
        </p:nvGraphicFramePr>
        <p:xfrm>
          <a:off x="7462838" y="4037014"/>
          <a:ext cx="1230312" cy="700087"/>
        </p:xfrm>
        <a:graphic>
          <a:graphicData uri="http://schemas.openxmlformats.org/presentationml/2006/ole">
            <mc:AlternateContent xmlns:mc="http://schemas.openxmlformats.org/markup-compatibility/2006">
              <mc:Choice xmlns:v="urn:schemas-microsoft-com:vml" Requires="v">
                <p:oleObj spid="_x0000_s10258" name="Equation" r:id="rId6" imgW="850680" imgH="482400" progId="Equation.3">
                  <p:embed/>
                </p:oleObj>
              </mc:Choice>
              <mc:Fallback>
                <p:oleObj name="Equation" r:id="rId6" imgW="850680" imgH="482400" progId="Equation.3">
                  <p:embed/>
                  <p:pic>
                    <p:nvPicPr>
                      <p:cNvPr id="15385" name="Object 2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462838" y="4037014"/>
                        <a:ext cx="1230312" cy="700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5386" name="Object 26"/>
          <p:cNvGraphicFramePr>
            <a:graphicFrameLocks noChangeAspect="1"/>
          </p:cNvGraphicFramePr>
          <p:nvPr/>
        </p:nvGraphicFramePr>
        <p:xfrm>
          <a:off x="3786189" y="5302250"/>
          <a:ext cx="1157287" cy="700088"/>
        </p:xfrm>
        <a:graphic>
          <a:graphicData uri="http://schemas.openxmlformats.org/presentationml/2006/ole">
            <mc:AlternateContent xmlns:mc="http://schemas.openxmlformats.org/markup-compatibility/2006">
              <mc:Choice xmlns:v="urn:schemas-microsoft-com:vml" Requires="v">
                <p:oleObj spid="_x0000_s10259" name="Equation" r:id="rId8" imgW="799920" imgH="482400" progId="Equation.3">
                  <p:embed/>
                </p:oleObj>
              </mc:Choice>
              <mc:Fallback>
                <p:oleObj name="Equation" r:id="rId8" imgW="799920" imgH="482400" progId="Equation.3">
                  <p:embed/>
                  <p:pic>
                    <p:nvPicPr>
                      <p:cNvPr id="15386" name="Object 26"/>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786189" y="5302250"/>
                        <a:ext cx="1157287" cy="700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9" name="AutoShape 5">
            <a:hlinkClick r:id="rId10" action="ppaction://hlinksldjump" highlightClick="1"/>
          </p:cNvPr>
          <p:cNvSpPr>
            <a:spLocks noChangeArrowheads="1"/>
          </p:cNvSpPr>
          <p:nvPr/>
        </p:nvSpPr>
        <p:spPr bwMode="auto">
          <a:xfrm>
            <a:off x="64257" y="980728"/>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a:t>
            </a:r>
            <a:r>
              <a:rPr lang="en-US" altLang="id-ID" sz="1500" b="1" dirty="0" err="1" smtClean="0"/>
              <a:t>oleh</a:t>
            </a:r>
            <a:endParaRPr lang="id-ID" altLang="id-ID" sz="1500" b="1" dirty="0" smtClean="0"/>
          </a:p>
          <a:p>
            <a:pPr algn="ctr" eaLnBrk="1" hangingPunct="1"/>
            <a:r>
              <a:rPr lang="en-US" altLang="id-ID" sz="1500" b="1" dirty="0" smtClean="0"/>
              <a:t>Benda </a:t>
            </a:r>
            <a:r>
              <a:rPr lang="en-US" altLang="id-ID" sz="1500" b="1" dirty="0" err="1"/>
              <a:t>Titik</a:t>
            </a:r>
            <a:endParaRPr lang="en-US" altLang="id-ID" sz="1500" b="1" dirty="0"/>
          </a:p>
        </p:txBody>
      </p:sp>
      <p:sp>
        <p:nvSpPr>
          <p:cNvPr id="20" name="AutoShape 6">
            <a:hlinkClick r:id="rId11" action="ppaction://hlinksldjump" highlightClick="1"/>
          </p:cNvPr>
          <p:cNvSpPr>
            <a:spLocks noChangeArrowheads="1"/>
          </p:cNvSpPr>
          <p:nvPr/>
        </p:nvSpPr>
        <p:spPr bwMode="auto">
          <a:xfrm>
            <a:off x="64257" y="1610464"/>
            <a:ext cx="2083172" cy="783486"/>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Newton</a:t>
            </a:r>
            <a:endParaRPr lang="id-ID" altLang="id-ID" sz="1500" b="1" dirty="0" smtClean="0"/>
          </a:p>
          <a:p>
            <a:pPr algn="ctr" eaLnBrk="1" hangingPunct="1"/>
            <a:r>
              <a:rPr lang="en-US" altLang="id-ID" sz="1500" b="1" dirty="0" err="1" smtClean="0"/>
              <a:t>Menjelaskan</a:t>
            </a:r>
            <a:r>
              <a:rPr lang="en-US" altLang="id-ID" sz="1500" b="1" dirty="0" smtClean="0"/>
              <a:t> </a:t>
            </a:r>
            <a:endParaRPr lang="id-ID" altLang="id-ID" sz="1500" b="1" dirty="0" smtClean="0"/>
          </a:p>
          <a:p>
            <a:pPr algn="ctr" eaLnBrk="1" hangingPunct="1"/>
            <a:r>
              <a:rPr lang="en-US" altLang="id-ID" sz="1500" b="1" dirty="0" err="1" smtClean="0"/>
              <a:t>Hukum</a:t>
            </a:r>
            <a:r>
              <a:rPr lang="en-US" altLang="id-ID" sz="1500" b="1" dirty="0" smtClean="0"/>
              <a:t> </a:t>
            </a:r>
            <a:r>
              <a:rPr lang="en-US" altLang="id-ID" sz="1500" b="1" dirty="0"/>
              <a:t>Kepler</a:t>
            </a:r>
          </a:p>
        </p:txBody>
      </p:sp>
      <p:sp>
        <p:nvSpPr>
          <p:cNvPr id="21" name="AutoShape 7">
            <a:hlinkClick r:id="rId12" action="ppaction://hlinksldjump" highlightClick="1"/>
          </p:cNvPr>
          <p:cNvSpPr>
            <a:spLocks noChangeArrowheads="1"/>
          </p:cNvSpPr>
          <p:nvPr/>
        </p:nvSpPr>
        <p:spPr bwMode="auto">
          <a:xfrm>
            <a:off x="64257" y="25320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a:t>
            </a:r>
            <a:r>
              <a:rPr lang="en-US" altLang="id-ID" sz="1500" b="1" dirty="0" err="1"/>
              <a:t>oleh</a:t>
            </a:r>
            <a:r>
              <a:rPr lang="en-US" altLang="id-ID" sz="1500" b="1" dirty="0"/>
              <a:t> </a:t>
            </a:r>
            <a:endParaRPr lang="id-ID" altLang="id-ID" sz="1500" b="1" dirty="0" smtClean="0"/>
          </a:p>
          <a:p>
            <a:pPr algn="ctr" eaLnBrk="1" hangingPunct="1"/>
            <a:r>
              <a:rPr lang="en-US" altLang="id-ID" sz="1500" b="1" dirty="0" smtClean="0"/>
              <a:t>Benda-Benda </a:t>
            </a:r>
            <a:r>
              <a:rPr lang="en-US" altLang="id-ID" sz="1500" b="1" dirty="0" err="1"/>
              <a:t>Besar</a:t>
            </a:r>
            <a:endParaRPr lang="en-US" altLang="id-ID" sz="1500" b="1" dirty="0"/>
          </a:p>
        </p:txBody>
      </p:sp>
      <p:sp>
        <p:nvSpPr>
          <p:cNvPr id="22" name="AutoShape 8">
            <a:hlinkClick r:id="rId13" action="ppaction://hlinksldjump" highlightClick="1"/>
          </p:cNvPr>
          <p:cNvSpPr>
            <a:spLocks noChangeArrowheads="1"/>
          </p:cNvSpPr>
          <p:nvPr/>
        </p:nvSpPr>
        <p:spPr bwMode="auto">
          <a:xfrm>
            <a:off x="64257" y="31797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smtClean="0"/>
              <a:t>Medan </a:t>
            </a:r>
            <a:r>
              <a:rPr lang="en-US" altLang="id-ID" sz="1500" b="1" dirty="0" err="1"/>
              <a:t>Gravitasi</a:t>
            </a:r>
            <a:endParaRPr lang="en-US" altLang="id-ID" sz="1500" b="1" dirty="0"/>
          </a:p>
        </p:txBody>
      </p:sp>
      <p:sp>
        <p:nvSpPr>
          <p:cNvPr id="23" name="AutoShape 9">
            <a:hlinkClick r:id="rId14" action="ppaction://hlinksldjump" highlightClick="1"/>
          </p:cNvPr>
          <p:cNvSpPr>
            <a:spLocks noChangeArrowheads="1"/>
          </p:cNvSpPr>
          <p:nvPr/>
        </p:nvSpPr>
        <p:spPr bwMode="auto">
          <a:xfrm>
            <a:off x="64257" y="38274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smtClean="0"/>
              <a:t>Tenaga </a:t>
            </a:r>
            <a:r>
              <a:rPr lang="en-US" altLang="id-ID" sz="1500" b="1" dirty="0" err="1"/>
              <a:t>Potensial</a:t>
            </a:r>
            <a:r>
              <a:rPr lang="en-US" altLang="id-ID" sz="1500" b="1" dirty="0"/>
              <a:t> </a:t>
            </a:r>
            <a:endParaRPr lang="id-ID" altLang="id-ID" sz="1500" b="1" dirty="0" smtClean="0"/>
          </a:p>
          <a:p>
            <a:pPr algn="ctr" eaLnBrk="1" hangingPunct="1"/>
            <a:r>
              <a:rPr lang="en-US" altLang="id-ID" sz="1500" b="1" dirty="0" err="1" smtClean="0"/>
              <a:t>Gravitasi</a:t>
            </a:r>
            <a:endParaRPr lang="en-US" altLang="id-ID" sz="1500" b="1" dirty="0"/>
          </a:p>
        </p:txBody>
      </p:sp>
      <p:sp>
        <p:nvSpPr>
          <p:cNvPr id="24" name="AutoShape 10">
            <a:hlinkClick r:id="rId15" action="ppaction://hlinksldjump" highlightClick="1"/>
          </p:cNvPr>
          <p:cNvSpPr>
            <a:spLocks noChangeArrowheads="1"/>
          </p:cNvSpPr>
          <p:nvPr/>
        </p:nvSpPr>
        <p:spPr bwMode="auto">
          <a:xfrm>
            <a:off x="64257" y="4476774"/>
            <a:ext cx="2083172" cy="504825"/>
          </a:xfrm>
          <a:prstGeom prst="actionButtonBlank">
            <a:avLst/>
          </a:prstGeom>
          <a:solidFill>
            <a:schemeClr val="tx1">
              <a:lumMod val="50000"/>
              <a:lumOff val="5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Mengorbitkan</a:t>
            </a:r>
            <a:r>
              <a:rPr lang="en-US" altLang="id-ID" sz="1500" b="1" dirty="0" smtClean="0"/>
              <a:t> </a:t>
            </a:r>
            <a:endParaRPr lang="id-ID" altLang="id-ID" sz="1500" b="1" dirty="0" smtClean="0"/>
          </a:p>
          <a:p>
            <a:pPr algn="ctr" eaLnBrk="1" hangingPunct="1"/>
            <a:r>
              <a:rPr lang="en-US" altLang="id-ID" sz="1500" b="1" dirty="0" err="1" smtClean="0"/>
              <a:t>Satelit</a:t>
            </a:r>
            <a:endParaRPr lang="en-US" altLang="id-ID" sz="1500" b="1" dirty="0"/>
          </a:p>
        </p:txBody>
      </p:sp>
      <p:sp>
        <p:nvSpPr>
          <p:cNvPr id="25" name="AutoShape 11">
            <a:hlinkClick r:id="rId16" action="ppaction://hlinksldjump" highlightClick="1"/>
          </p:cNvPr>
          <p:cNvSpPr>
            <a:spLocks noChangeArrowheads="1"/>
          </p:cNvSpPr>
          <p:nvPr/>
        </p:nvSpPr>
        <p:spPr bwMode="auto">
          <a:xfrm>
            <a:off x="64257" y="51228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Bandul</a:t>
            </a:r>
            <a:r>
              <a:rPr lang="en-US" altLang="id-ID" sz="1500" b="1" dirty="0" smtClean="0"/>
              <a:t> </a:t>
            </a:r>
            <a:endParaRPr lang="id-ID" altLang="id-ID" sz="1500" b="1" dirty="0" smtClean="0"/>
          </a:p>
          <a:p>
            <a:pPr algn="ctr" eaLnBrk="1" hangingPunct="1"/>
            <a:r>
              <a:rPr lang="en-US" altLang="id-ID" sz="1500" b="1" dirty="0" err="1" smtClean="0"/>
              <a:t>Matematis</a:t>
            </a:r>
            <a:endParaRPr lang="en-US" altLang="id-ID" sz="1500" b="1" dirty="0"/>
          </a:p>
        </p:txBody>
      </p:sp>
      <p:sp>
        <p:nvSpPr>
          <p:cNvPr id="26" name="AutoShape 12">
            <a:hlinkClick r:id="rId17" action="ppaction://hlinksldjump" highlightClick="1"/>
          </p:cNvPr>
          <p:cNvSpPr>
            <a:spLocks noChangeArrowheads="1"/>
          </p:cNvSpPr>
          <p:nvPr/>
        </p:nvSpPr>
        <p:spPr bwMode="auto">
          <a:xfrm>
            <a:off x="64257" y="57324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Hukum</a:t>
            </a:r>
            <a:r>
              <a:rPr lang="en-US" altLang="id-ID" sz="1500" b="1" dirty="0" smtClean="0"/>
              <a:t> Kepler</a:t>
            </a:r>
            <a:endParaRPr lang="en-US" altLang="id-ID" sz="1500" b="1" dirty="0"/>
          </a:p>
        </p:txBody>
      </p:sp>
      <p:sp>
        <p:nvSpPr>
          <p:cNvPr id="28" name="AutoShape 4">
            <a:hlinkClick r:id="rId18" action="ppaction://hlinksldjump" highlightClick="1"/>
          </p:cNvPr>
          <p:cNvSpPr>
            <a:spLocks noChangeArrowheads="1"/>
          </p:cNvSpPr>
          <p:nvPr/>
        </p:nvSpPr>
        <p:spPr bwMode="auto">
          <a:xfrm>
            <a:off x="256803" y="262061"/>
            <a:ext cx="1802680"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b="1" dirty="0" err="1"/>
              <a:t>Materi</a:t>
            </a:r>
            <a:endParaRPr lang="en-US" altLang="id-ID" b="1" dirty="0"/>
          </a:p>
        </p:txBody>
      </p:sp>
    </p:spTree>
    <p:extLst>
      <p:ext uri="{BB962C8B-B14F-4D97-AF65-F5344CB8AC3E}">
        <p14:creationId xmlns:p14="http://schemas.microsoft.com/office/powerpoint/2010/main" val="33231677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withEffect">
                                  <p:stCondLst>
                                    <p:cond delay="0"/>
                                  </p:stCondLst>
                                  <p:childTnLst>
                                    <p:set>
                                      <p:cBhvr>
                                        <p:cTn id="6" dur="1" fill="hold">
                                          <p:stCondLst>
                                            <p:cond delay="0"/>
                                          </p:stCondLst>
                                        </p:cTn>
                                        <p:tgtEl>
                                          <p:spTgt spid="15364"/>
                                        </p:tgtEl>
                                        <p:attrNameLst>
                                          <p:attrName>style.visibility</p:attrName>
                                        </p:attrNameLst>
                                      </p:cBhvr>
                                      <p:to>
                                        <p:strVal val="visible"/>
                                      </p:to>
                                    </p:set>
                                    <p:anim calcmode="lin" valueType="num">
                                      <p:cBhvr additive="base">
                                        <p:cTn id="7" dur="500" fill="hold"/>
                                        <p:tgtEl>
                                          <p:spTgt spid="15364"/>
                                        </p:tgtEl>
                                        <p:attrNameLst>
                                          <p:attrName>ppt_x</p:attrName>
                                        </p:attrNameLst>
                                      </p:cBhvr>
                                      <p:tavLst>
                                        <p:tav tm="0">
                                          <p:val>
                                            <p:strVal val="1+#ppt_w/2"/>
                                          </p:val>
                                        </p:tav>
                                        <p:tav tm="100000">
                                          <p:val>
                                            <p:strVal val="#ppt_x"/>
                                          </p:val>
                                        </p:tav>
                                      </p:tavLst>
                                    </p:anim>
                                    <p:anim calcmode="lin" valueType="num">
                                      <p:cBhvr additive="base">
                                        <p:cTn id="8" dur="500" fill="hold"/>
                                        <p:tgtEl>
                                          <p:spTgt spid="1536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9" presetClass="entr" presetSubtype="0" fill="hold" grpId="0" nodeType="clickEffect">
                                  <p:stCondLst>
                                    <p:cond delay="0"/>
                                  </p:stCondLst>
                                  <p:childTnLst>
                                    <p:set>
                                      <p:cBhvr>
                                        <p:cTn id="12" dur="1" fill="hold">
                                          <p:stCondLst>
                                            <p:cond delay="0"/>
                                          </p:stCondLst>
                                        </p:cTn>
                                        <p:tgtEl>
                                          <p:spTgt spid="15380"/>
                                        </p:tgtEl>
                                        <p:attrNameLst>
                                          <p:attrName>style.visibility</p:attrName>
                                        </p:attrNameLst>
                                      </p:cBhvr>
                                      <p:to>
                                        <p:strVal val="visible"/>
                                      </p:to>
                                    </p:set>
                                    <p:anim calcmode="lin" valueType="num">
                                      <p:cBhvr>
                                        <p:cTn id="13" dur="1000" fill="hold"/>
                                        <p:tgtEl>
                                          <p:spTgt spid="15380"/>
                                        </p:tgtEl>
                                        <p:attrNameLst>
                                          <p:attrName>ppt_x</p:attrName>
                                        </p:attrNameLst>
                                      </p:cBhvr>
                                      <p:tavLst>
                                        <p:tav tm="0">
                                          <p:val>
                                            <p:strVal val="#ppt_x-.2"/>
                                          </p:val>
                                        </p:tav>
                                        <p:tav tm="100000">
                                          <p:val>
                                            <p:strVal val="#ppt_x"/>
                                          </p:val>
                                        </p:tav>
                                      </p:tavLst>
                                    </p:anim>
                                    <p:anim calcmode="lin" valueType="num">
                                      <p:cBhvr>
                                        <p:cTn id="14" dur="1000" fill="hold"/>
                                        <p:tgtEl>
                                          <p:spTgt spid="15380"/>
                                        </p:tgtEl>
                                        <p:attrNameLst>
                                          <p:attrName>ppt_y</p:attrName>
                                        </p:attrNameLst>
                                      </p:cBhvr>
                                      <p:tavLst>
                                        <p:tav tm="0">
                                          <p:val>
                                            <p:strVal val="#ppt_y"/>
                                          </p:val>
                                        </p:tav>
                                        <p:tav tm="100000">
                                          <p:val>
                                            <p:strVal val="#ppt_y"/>
                                          </p:val>
                                        </p:tav>
                                      </p:tavLst>
                                    </p:anim>
                                    <p:animEffect transition="in" filter="wipe(right)" prLst="gradientSize: 0.1">
                                      <p:cBhvr>
                                        <p:cTn id="15" dur="1000"/>
                                        <p:tgtEl>
                                          <p:spTgt spid="15380"/>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4" fill="hold" nodeType="clickEffect">
                                  <p:stCondLst>
                                    <p:cond delay="0"/>
                                  </p:stCondLst>
                                  <p:childTnLst>
                                    <p:set>
                                      <p:cBhvr>
                                        <p:cTn id="19" dur="1" fill="hold">
                                          <p:stCondLst>
                                            <p:cond delay="0"/>
                                          </p:stCondLst>
                                        </p:cTn>
                                        <p:tgtEl>
                                          <p:spTgt spid="15381"/>
                                        </p:tgtEl>
                                        <p:attrNameLst>
                                          <p:attrName>style.visibility</p:attrName>
                                        </p:attrNameLst>
                                      </p:cBhvr>
                                      <p:to>
                                        <p:strVal val="visible"/>
                                      </p:to>
                                    </p:set>
                                    <p:animEffect transition="in" filter="wipe(down)">
                                      <p:cBhvr>
                                        <p:cTn id="20" dur="500"/>
                                        <p:tgtEl>
                                          <p:spTgt spid="15381"/>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15376"/>
                                        </p:tgtEl>
                                        <p:attrNameLst>
                                          <p:attrName>style.visibility</p:attrName>
                                        </p:attrNameLst>
                                      </p:cBhvr>
                                      <p:to>
                                        <p:strVal val="visible"/>
                                      </p:to>
                                    </p:set>
                                    <p:animEffect transition="in" filter="wipe(down)">
                                      <p:cBhvr>
                                        <p:cTn id="23" dur="500"/>
                                        <p:tgtEl>
                                          <p:spTgt spid="15376"/>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9" presetClass="entr" presetSubtype="0" fill="hold" grpId="0" nodeType="clickEffect">
                                  <p:stCondLst>
                                    <p:cond delay="0"/>
                                  </p:stCondLst>
                                  <p:childTnLst>
                                    <p:set>
                                      <p:cBhvr>
                                        <p:cTn id="27" dur="1" fill="hold">
                                          <p:stCondLst>
                                            <p:cond delay="0"/>
                                          </p:stCondLst>
                                        </p:cTn>
                                        <p:tgtEl>
                                          <p:spTgt spid="15366"/>
                                        </p:tgtEl>
                                        <p:attrNameLst>
                                          <p:attrName>style.visibility</p:attrName>
                                        </p:attrNameLst>
                                      </p:cBhvr>
                                      <p:to>
                                        <p:strVal val="visible"/>
                                      </p:to>
                                    </p:set>
                                    <p:anim calcmode="lin" valueType="num">
                                      <p:cBhvr>
                                        <p:cTn id="28" dur="1000" fill="hold"/>
                                        <p:tgtEl>
                                          <p:spTgt spid="15366"/>
                                        </p:tgtEl>
                                        <p:attrNameLst>
                                          <p:attrName>ppt_x</p:attrName>
                                        </p:attrNameLst>
                                      </p:cBhvr>
                                      <p:tavLst>
                                        <p:tav tm="0">
                                          <p:val>
                                            <p:strVal val="#ppt_x-.2"/>
                                          </p:val>
                                        </p:tav>
                                        <p:tav tm="100000">
                                          <p:val>
                                            <p:strVal val="#ppt_x"/>
                                          </p:val>
                                        </p:tav>
                                      </p:tavLst>
                                    </p:anim>
                                    <p:anim calcmode="lin" valueType="num">
                                      <p:cBhvr>
                                        <p:cTn id="29" dur="1000" fill="hold"/>
                                        <p:tgtEl>
                                          <p:spTgt spid="15366"/>
                                        </p:tgtEl>
                                        <p:attrNameLst>
                                          <p:attrName>ppt_y</p:attrName>
                                        </p:attrNameLst>
                                      </p:cBhvr>
                                      <p:tavLst>
                                        <p:tav tm="0">
                                          <p:val>
                                            <p:strVal val="#ppt_y"/>
                                          </p:val>
                                        </p:tav>
                                        <p:tav tm="100000">
                                          <p:val>
                                            <p:strVal val="#ppt_y"/>
                                          </p:val>
                                        </p:tav>
                                      </p:tavLst>
                                    </p:anim>
                                    <p:animEffect transition="in" filter="wipe(right)" prLst="gradientSize: 0.1">
                                      <p:cBhvr>
                                        <p:cTn id="30" dur="1000"/>
                                        <p:tgtEl>
                                          <p:spTgt spid="15366"/>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3" presetClass="entr" presetSubtype="16" fill="hold" nodeType="clickEffect">
                                  <p:stCondLst>
                                    <p:cond delay="0"/>
                                  </p:stCondLst>
                                  <p:childTnLst>
                                    <p:set>
                                      <p:cBhvr>
                                        <p:cTn id="34" dur="1" fill="hold">
                                          <p:stCondLst>
                                            <p:cond delay="0"/>
                                          </p:stCondLst>
                                        </p:cTn>
                                        <p:tgtEl>
                                          <p:spTgt spid="15382"/>
                                        </p:tgtEl>
                                        <p:attrNameLst>
                                          <p:attrName>style.visibility</p:attrName>
                                        </p:attrNameLst>
                                      </p:cBhvr>
                                      <p:to>
                                        <p:strVal val="visible"/>
                                      </p:to>
                                    </p:set>
                                    <p:anim calcmode="lin" valueType="num">
                                      <p:cBhvr>
                                        <p:cTn id="35" dur="500" fill="hold"/>
                                        <p:tgtEl>
                                          <p:spTgt spid="15382"/>
                                        </p:tgtEl>
                                        <p:attrNameLst>
                                          <p:attrName>ppt_w</p:attrName>
                                        </p:attrNameLst>
                                      </p:cBhvr>
                                      <p:tavLst>
                                        <p:tav tm="0">
                                          <p:val>
                                            <p:fltVal val="0"/>
                                          </p:val>
                                        </p:tav>
                                        <p:tav tm="100000">
                                          <p:val>
                                            <p:strVal val="#ppt_w"/>
                                          </p:val>
                                        </p:tav>
                                      </p:tavLst>
                                    </p:anim>
                                    <p:anim calcmode="lin" valueType="num">
                                      <p:cBhvr>
                                        <p:cTn id="36" dur="500" fill="hold"/>
                                        <p:tgtEl>
                                          <p:spTgt spid="15382"/>
                                        </p:tgtEl>
                                        <p:attrNameLst>
                                          <p:attrName>ppt_h</p:attrName>
                                        </p:attrNameLst>
                                      </p:cBhvr>
                                      <p:tavLst>
                                        <p:tav tm="0">
                                          <p:val>
                                            <p:fltVal val="0"/>
                                          </p:val>
                                        </p:tav>
                                        <p:tav tm="100000">
                                          <p:val>
                                            <p:strVal val="#ppt_h"/>
                                          </p:val>
                                        </p:tav>
                                      </p:tavLst>
                                    </p:anim>
                                  </p:childTnLst>
                                </p:cTn>
                              </p:par>
                              <p:par>
                                <p:cTn id="37" presetID="23" presetClass="entr" presetSubtype="16" fill="hold" grpId="0" nodeType="withEffect">
                                  <p:stCondLst>
                                    <p:cond delay="0"/>
                                  </p:stCondLst>
                                  <p:childTnLst>
                                    <p:set>
                                      <p:cBhvr>
                                        <p:cTn id="38" dur="1" fill="hold">
                                          <p:stCondLst>
                                            <p:cond delay="0"/>
                                          </p:stCondLst>
                                        </p:cTn>
                                        <p:tgtEl>
                                          <p:spTgt spid="15372"/>
                                        </p:tgtEl>
                                        <p:attrNameLst>
                                          <p:attrName>style.visibility</p:attrName>
                                        </p:attrNameLst>
                                      </p:cBhvr>
                                      <p:to>
                                        <p:strVal val="visible"/>
                                      </p:to>
                                    </p:set>
                                    <p:anim calcmode="lin" valueType="num">
                                      <p:cBhvr>
                                        <p:cTn id="39" dur="500" fill="hold"/>
                                        <p:tgtEl>
                                          <p:spTgt spid="15372"/>
                                        </p:tgtEl>
                                        <p:attrNameLst>
                                          <p:attrName>ppt_w</p:attrName>
                                        </p:attrNameLst>
                                      </p:cBhvr>
                                      <p:tavLst>
                                        <p:tav tm="0">
                                          <p:val>
                                            <p:fltVal val="0"/>
                                          </p:val>
                                        </p:tav>
                                        <p:tav tm="100000">
                                          <p:val>
                                            <p:strVal val="#ppt_w"/>
                                          </p:val>
                                        </p:tav>
                                      </p:tavLst>
                                    </p:anim>
                                    <p:anim calcmode="lin" valueType="num">
                                      <p:cBhvr>
                                        <p:cTn id="40" dur="500" fill="hold"/>
                                        <p:tgtEl>
                                          <p:spTgt spid="15372"/>
                                        </p:tgtEl>
                                        <p:attrNameLst>
                                          <p:attrName>ppt_h</p:attrName>
                                        </p:attrNameLst>
                                      </p:cBhvr>
                                      <p:tavLst>
                                        <p:tav tm="0">
                                          <p:val>
                                            <p:fltVal val="0"/>
                                          </p:val>
                                        </p:tav>
                                        <p:tav tm="100000">
                                          <p:val>
                                            <p:strVal val="#ppt_h"/>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29" presetClass="entr" presetSubtype="0" fill="hold" grpId="0" nodeType="clickEffect">
                                  <p:stCondLst>
                                    <p:cond delay="0"/>
                                  </p:stCondLst>
                                  <p:childTnLst>
                                    <p:set>
                                      <p:cBhvr>
                                        <p:cTn id="44" dur="1" fill="hold">
                                          <p:stCondLst>
                                            <p:cond delay="0"/>
                                          </p:stCondLst>
                                        </p:cTn>
                                        <p:tgtEl>
                                          <p:spTgt spid="15384"/>
                                        </p:tgtEl>
                                        <p:attrNameLst>
                                          <p:attrName>style.visibility</p:attrName>
                                        </p:attrNameLst>
                                      </p:cBhvr>
                                      <p:to>
                                        <p:strVal val="visible"/>
                                      </p:to>
                                    </p:set>
                                    <p:anim calcmode="lin" valueType="num">
                                      <p:cBhvr>
                                        <p:cTn id="45" dur="1000" fill="hold"/>
                                        <p:tgtEl>
                                          <p:spTgt spid="15384"/>
                                        </p:tgtEl>
                                        <p:attrNameLst>
                                          <p:attrName>ppt_x</p:attrName>
                                        </p:attrNameLst>
                                      </p:cBhvr>
                                      <p:tavLst>
                                        <p:tav tm="0">
                                          <p:val>
                                            <p:strVal val="#ppt_x-.2"/>
                                          </p:val>
                                        </p:tav>
                                        <p:tav tm="100000">
                                          <p:val>
                                            <p:strVal val="#ppt_x"/>
                                          </p:val>
                                        </p:tav>
                                      </p:tavLst>
                                    </p:anim>
                                    <p:anim calcmode="lin" valueType="num">
                                      <p:cBhvr>
                                        <p:cTn id="46" dur="1000" fill="hold"/>
                                        <p:tgtEl>
                                          <p:spTgt spid="15384"/>
                                        </p:tgtEl>
                                        <p:attrNameLst>
                                          <p:attrName>ppt_y</p:attrName>
                                        </p:attrNameLst>
                                      </p:cBhvr>
                                      <p:tavLst>
                                        <p:tav tm="0">
                                          <p:val>
                                            <p:strVal val="#ppt_y"/>
                                          </p:val>
                                        </p:tav>
                                        <p:tav tm="100000">
                                          <p:val>
                                            <p:strVal val="#ppt_y"/>
                                          </p:val>
                                        </p:tav>
                                      </p:tavLst>
                                    </p:anim>
                                    <p:animEffect transition="in" filter="wipe(right)" prLst="gradientSize: 0.1">
                                      <p:cBhvr>
                                        <p:cTn id="47" dur="1000"/>
                                        <p:tgtEl>
                                          <p:spTgt spid="15384"/>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23" presetClass="entr" presetSubtype="16" fill="hold" nodeType="clickEffect">
                                  <p:stCondLst>
                                    <p:cond delay="0"/>
                                  </p:stCondLst>
                                  <p:childTnLst>
                                    <p:set>
                                      <p:cBhvr>
                                        <p:cTn id="51" dur="1" fill="hold">
                                          <p:stCondLst>
                                            <p:cond delay="0"/>
                                          </p:stCondLst>
                                        </p:cTn>
                                        <p:tgtEl>
                                          <p:spTgt spid="15385"/>
                                        </p:tgtEl>
                                        <p:attrNameLst>
                                          <p:attrName>style.visibility</p:attrName>
                                        </p:attrNameLst>
                                      </p:cBhvr>
                                      <p:to>
                                        <p:strVal val="visible"/>
                                      </p:to>
                                    </p:set>
                                    <p:anim calcmode="lin" valueType="num">
                                      <p:cBhvr>
                                        <p:cTn id="52" dur="500" fill="hold"/>
                                        <p:tgtEl>
                                          <p:spTgt spid="15385"/>
                                        </p:tgtEl>
                                        <p:attrNameLst>
                                          <p:attrName>ppt_w</p:attrName>
                                        </p:attrNameLst>
                                      </p:cBhvr>
                                      <p:tavLst>
                                        <p:tav tm="0">
                                          <p:val>
                                            <p:fltVal val="0"/>
                                          </p:val>
                                        </p:tav>
                                        <p:tav tm="100000">
                                          <p:val>
                                            <p:strVal val="#ppt_w"/>
                                          </p:val>
                                        </p:tav>
                                      </p:tavLst>
                                    </p:anim>
                                    <p:anim calcmode="lin" valueType="num">
                                      <p:cBhvr>
                                        <p:cTn id="53" dur="500" fill="hold"/>
                                        <p:tgtEl>
                                          <p:spTgt spid="15385"/>
                                        </p:tgtEl>
                                        <p:attrNameLst>
                                          <p:attrName>ppt_h</p:attrName>
                                        </p:attrNameLst>
                                      </p:cBhvr>
                                      <p:tavLst>
                                        <p:tav tm="0">
                                          <p:val>
                                            <p:fltVal val="0"/>
                                          </p:val>
                                        </p:tav>
                                        <p:tav tm="100000">
                                          <p:val>
                                            <p:strVal val="#ppt_h"/>
                                          </p:val>
                                        </p:tav>
                                      </p:tavLst>
                                    </p:anim>
                                  </p:childTnLst>
                                </p:cTn>
                              </p:par>
                              <p:par>
                                <p:cTn id="54" presetID="23" presetClass="entr" presetSubtype="16" fill="hold" grpId="0" nodeType="withEffect">
                                  <p:stCondLst>
                                    <p:cond delay="0"/>
                                  </p:stCondLst>
                                  <p:childTnLst>
                                    <p:set>
                                      <p:cBhvr>
                                        <p:cTn id="55" dur="1" fill="hold">
                                          <p:stCondLst>
                                            <p:cond delay="0"/>
                                          </p:stCondLst>
                                        </p:cTn>
                                        <p:tgtEl>
                                          <p:spTgt spid="15374"/>
                                        </p:tgtEl>
                                        <p:attrNameLst>
                                          <p:attrName>style.visibility</p:attrName>
                                        </p:attrNameLst>
                                      </p:cBhvr>
                                      <p:to>
                                        <p:strVal val="visible"/>
                                      </p:to>
                                    </p:set>
                                    <p:anim calcmode="lin" valueType="num">
                                      <p:cBhvr>
                                        <p:cTn id="56" dur="500" fill="hold"/>
                                        <p:tgtEl>
                                          <p:spTgt spid="15374"/>
                                        </p:tgtEl>
                                        <p:attrNameLst>
                                          <p:attrName>ppt_w</p:attrName>
                                        </p:attrNameLst>
                                      </p:cBhvr>
                                      <p:tavLst>
                                        <p:tav tm="0">
                                          <p:val>
                                            <p:fltVal val="0"/>
                                          </p:val>
                                        </p:tav>
                                        <p:tav tm="100000">
                                          <p:val>
                                            <p:strVal val="#ppt_w"/>
                                          </p:val>
                                        </p:tav>
                                      </p:tavLst>
                                    </p:anim>
                                    <p:anim calcmode="lin" valueType="num">
                                      <p:cBhvr>
                                        <p:cTn id="57" dur="500" fill="hold"/>
                                        <p:tgtEl>
                                          <p:spTgt spid="15374"/>
                                        </p:tgtEl>
                                        <p:attrNameLst>
                                          <p:attrName>ppt_h</p:attrName>
                                        </p:attrNameLst>
                                      </p:cBhvr>
                                      <p:tavLst>
                                        <p:tav tm="0">
                                          <p:val>
                                            <p:fltVal val="0"/>
                                          </p:val>
                                        </p:tav>
                                        <p:tav tm="100000">
                                          <p:val>
                                            <p:strVal val="#ppt_h"/>
                                          </p:val>
                                        </p:tav>
                                      </p:tavLst>
                                    </p:anim>
                                  </p:childTnLst>
                                </p:cTn>
                              </p:par>
                            </p:childTnLst>
                          </p:cTn>
                        </p:par>
                      </p:childTnLst>
                    </p:cTn>
                  </p:par>
                  <p:par>
                    <p:cTn id="58" fill="hold" nodeType="clickPar">
                      <p:stCondLst>
                        <p:cond delay="indefinite"/>
                      </p:stCondLst>
                      <p:childTnLst>
                        <p:par>
                          <p:cTn id="59" fill="hold" nodeType="withGroup">
                            <p:stCondLst>
                              <p:cond delay="0"/>
                            </p:stCondLst>
                            <p:childTnLst>
                              <p:par>
                                <p:cTn id="60" presetID="34" presetClass="entr" presetSubtype="0" fill="hold" grpId="0" nodeType="clickEffect">
                                  <p:stCondLst>
                                    <p:cond delay="0"/>
                                  </p:stCondLst>
                                  <p:childTnLst>
                                    <p:set>
                                      <p:cBhvr>
                                        <p:cTn id="61" dur="1" fill="hold">
                                          <p:stCondLst>
                                            <p:cond delay="0"/>
                                          </p:stCondLst>
                                        </p:cTn>
                                        <p:tgtEl>
                                          <p:spTgt spid="15370"/>
                                        </p:tgtEl>
                                        <p:attrNameLst>
                                          <p:attrName>style.visibility</p:attrName>
                                        </p:attrNameLst>
                                      </p:cBhvr>
                                      <p:to>
                                        <p:strVal val="visible"/>
                                      </p:to>
                                    </p:set>
                                    <p:anim from="(-#ppt_w/2)" to="(#ppt_x)" calcmode="lin" valueType="num">
                                      <p:cBhvr>
                                        <p:cTn id="62" dur="600" fill="hold">
                                          <p:stCondLst>
                                            <p:cond delay="0"/>
                                          </p:stCondLst>
                                        </p:cTn>
                                        <p:tgtEl>
                                          <p:spTgt spid="15370"/>
                                        </p:tgtEl>
                                        <p:attrNameLst>
                                          <p:attrName>ppt_x</p:attrName>
                                        </p:attrNameLst>
                                      </p:cBhvr>
                                    </p:anim>
                                    <p:anim from="0" to="-1.0" calcmode="lin" valueType="num">
                                      <p:cBhvr>
                                        <p:cTn id="63" dur="200" decel="50000" autoRev="1" fill="hold">
                                          <p:stCondLst>
                                            <p:cond delay="600"/>
                                          </p:stCondLst>
                                        </p:cTn>
                                        <p:tgtEl>
                                          <p:spTgt spid="15370"/>
                                        </p:tgtEl>
                                        <p:attrNameLst>
                                          <p:attrName>xshear</p:attrName>
                                        </p:attrNameLst>
                                      </p:cBhvr>
                                    </p:anim>
                                    <p:animScale>
                                      <p:cBhvr>
                                        <p:cTn id="64" dur="200" decel="100000" autoRev="1" fill="hold">
                                          <p:stCondLst>
                                            <p:cond delay="600"/>
                                          </p:stCondLst>
                                        </p:cTn>
                                        <p:tgtEl>
                                          <p:spTgt spid="15370"/>
                                        </p:tgtEl>
                                      </p:cBhvr>
                                      <p:from x="100000" y="100000"/>
                                      <p:to x="80000" y="100000"/>
                                    </p:animScale>
                                    <p:anim by="(#ppt_h/3+#ppt_w*0.1)" calcmode="lin" valueType="num">
                                      <p:cBhvr additive="sum">
                                        <p:cTn id="65" dur="200" decel="100000" autoRev="1" fill="hold">
                                          <p:stCondLst>
                                            <p:cond delay="600"/>
                                          </p:stCondLst>
                                        </p:cTn>
                                        <p:tgtEl>
                                          <p:spTgt spid="15370"/>
                                        </p:tgtEl>
                                        <p:attrNameLst>
                                          <p:attrName>ppt_x</p:attrName>
                                        </p:attrNameLst>
                                      </p:cBhvr>
                                    </p:anim>
                                  </p:childTnLst>
                                </p:cTn>
                              </p:par>
                            </p:childTnLst>
                          </p:cTn>
                        </p:par>
                      </p:childTnLst>
                    </p:cTn>
                  </p:par>
                  <p:par>
                    <p:cTn id="66" fill="hold" nodeType="clickPar">
                      <p:stCondLst>
                        <p:cond delay="indefinite"/>
                      </p:stCondLst>
                      <p:childTnLst>
                        <p:par>
                          <p:cTn id="67" fill="hold" nodeType="withGroup">
                            <p:stCondLst>
                              <p:cond delay="0"/>
                            </p:stCondLst>
                            <p:childTnLst>
                              <p:par>
                                <p:cTn id="68" presetID="23" presetClass="entr" presetSubtype="16" fill="hold" nodeType="clickEffect">
                                  <p:stCondLst>
                                    <p:cond delay="0"/>
                                  </p:stCondLst>
                                  <p:childTnLst>
                                    <p:set>
                                      <p:cBhvr>
                                        <p:cTn id="69" dur="1" fill="hold">
                                          <p:stCondLst>
                                            <p:cond delay="0"/>
                                          </p:stCondLst>
                                        </p:cTn>
                                        <p:tgtEl>
                                          <p:spTgt spid="15386"/>
                                        </p:tgtEl>
                                        <p:attrNameLst>
                                          <p:attrName>style.visibility</p:attrName>
                                        </p:attrNameLst>
                                      </p:cBhvr>
                                      <p:to>
                                        <p:strVal val="visible"/>
                                      </p:to>
                                    </p:set>
                                    <p:anim calcmode="lin" valueType="num">
                                      <p:cBhvr>
                                        <p:cTn id="70" dur="500" fill="hold"/>
                                        <p:tgtEl>
                                          <p:spTgt spid="15386"/>
                                        </p:tgtEl>
                                        <p:attrNameLst>
                                          <p:attrName>ppt_w</p:attrName>
                                        </p:attrNameLst>
                                      </p:cBhvr>
                                      <p:tavLst>
                                        <p:tav tm="0">
                                          <p:val>
                                            <p:fltVal val="0"/>
                                          </p:val>
                                        </p:tav>
                                        <p:tav tm="100000">
                                          <p:val>
                                            <p:strVal val="#ppt_w"/>
                                          </p:val>
                                        </p:tav>
                                      </p:tavLst>
                                    </p:anim>
                                    <p:anim calcmode="lin" valueType="num">
                                      <p:cBhvr>
                                        <p:cTn id="71" dur="500" fill="hold"/>
                                        <p:tgtEl>
                                          <p:spTgt spid="15386"/>
                                        </p:tgtEl>
                                        <p:attrNameLst>
                                          <p:attrName>ppt_h</p:attrName>
                                        </p:attrNameLst>
                                      </p:cBhvr>
                                      <p:tavLst>
                                        <p:tav tm="0">
                                          <p:val>
                                            <p:fltVal val="0"/>
                                          </p:val>
                                        </p:tav>
                                        <p:tav tm="100000">
                                          <p:val>
                                            <p:strVal val="#ppt_h"/>
                                          </p:val>
                                        </p:tav>
                                      </p:tavLst>
                                    </p:anim>
                                  </p:childTnLst>
                                </p:cTn>
                              </p:par>
                              <p:par>
                                <p:cTn id="72" presetID="23" presetClass="entr" presetSubtype="16" fill="hold" grpId="0" nodeType="withEffect">
                                  <p:stCondLst>
                                    <p:cond delay="0"/>
                                  </p:stCondLst>
                                  <p:childTnLst>
                                    <p:set>
                                      <p:cBhvr>
                                        <p:cTn id="73" dur="1" fill="hold">
                                          <p:stCondLst>
                                            <p:cond delay="0"/>
                                          </p:stCondLst>
                                        </p:cTn>
                                        <p:tgtEl>
                                          <p:spTgt spid="15373"/>
                                        </p:tgtEl>
                                        <p:attrNameLst>
                                          <p:attrName>style.visibility</p:attrName>
                                        </p:attrNameLst>
                                      </p:cBhvr>
                                      <p:to>
                                        <p:strVal val="visible"/>
                                      </p:to>
                                    </p:set>
                                    <p:anim calcmode="lin" valueType="num">
                                      <p:cBhvr>
                                        <p:cTn id="74" dur="500" fill="hold"/>
                                        <p:tgtEl>
                                          <p:spTgt spid="15373"/>
                                        </p:tgtEl>
                                        <p:attrNameLst>
                                          <p:attrName>ppt_w</p:attrName>
                                        </p:attrNameLst>
                                      </p:cBhvr>
                                      <p:tavLst>
                                        <p:tav tm="0">
                                          <p:val>
                                            <p:fltVal val="0"/>
                                          </p:val>
                                        </p:tav>
                                        <p:tav tm="100000">
                                          <p:val>
                                            <p:strVal val="#ppt_w"/>
                                          </p:val>
                                        </p:tav>
                                      </p:tavLst>
                                    </p:anim>
                                    <p:anim calcmode="lin" valueType="num">
                                      <p:cBhvr>
                                        <p:cTn id="75" dur="500" fill="hold"/>
                                        <p:tgtEl>
                                          <p:spTgt spid="1537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4" grpId="0" animBg="1"/>
      <p:bldP spid="15366" grpId="0"/>
      <p:bldP spid="15370" grpId="0"/>
      <p:bldP spid="15372" grpId="0" animBg="1"/>
      <p:bldP spid="15373" grpId="0" animBg="1"/>
      <p:bldP spid="15374" grpId="0" animBg="1"/>
      <p:bldP spid="15376" grpId="0" animBg="1"/>
      <p:bldP spid="15380" grpId="0"/>
      <p:bldP spid="1538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AutoShape 4">
            <a:hlinkClick r:id="" action="ppaction://noaction" highlightClick="1"/>
          </p:cNvPr>
          <p:cNvSpPr>
            <a:spLocks noChangeArrowheads="1"/>
          </p:cNvSpPr>
          <p:nvPr/>
        </p:nvSpPr>
        <p:spPr bwMode="auto">
          <a:xfrm>
            <a:off x="2605483" y="476251"/>
            <a:ext cx="2520950"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id-ID" altLang="id-ID" b="1" dirty="0" smtClean="0"/>
              <a:t>G</a:t>
            </a:r>
            <a:r>
              <a:rPr lang="en-US" altLang="id-ID" b="1" dirty="0" smtClean="0"/>
              <a:t>. </a:t>
            </a:r>
            <a:r>
              <a:rPr lang="en-US" altLang="id-ID" b="1" dirty="0" err="1"/>
              <a:t>Bandul</a:t>
            </a:r>
            <a:r>
              <a:rPr lang="en-US" altLang="id-ID" b="1" dirty="0"/>
              <a:t> </a:t>
            </a:r>
            <a:r>
              <a:rPr lang="en-US" altLang="id-ID" b="1" dirty="0" err="1"/>
              <a:t>Matematis</a:t>
            </a:r>
            <a:endParaRPr lang="en-US" altLang="id-ID" b="1" dirty="0"/>
          </a:p>
        </p:txBody>
      </p:sp>
      <p:sp>
        <p:nvSpPr>
          <p:cNvPr id="16390" name="Rectangle 6"/>
          <p:cNvSpPr>
            <a:spLocks noChangeArrowheads="1"/>
          </p:cNvSpPr>
          <p:nvPr/>
        </p:nvSpPr>
        <p:spPr bwMode="auto">
          <a:xfrm>
            <a:off x="5126433" y="981076"/>
            <a:ext cx="1733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Jika dimisalkan</a:t>
            </a:r>
          </a:p>
        </p:txBody>
      </p:sp>
      <p:sp>
        <p:nvSpPr>
          <p:cNvPr id="16392" name="Rectangle 8"/>
          <p:cNvSpPr>
            <a:spLocks noChangeArrowheads="1"/>
          </p:cNvSpPr>
          <p:nvPr/>
        </p:nvSpPr>
        <p:spPr bwMode="auto">
          <a:xfrm>
            <a:off x="5197870" y="2062163"/>
            <a:ext cx="17462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maka diperoleh</a:t>
            </a:r>
          </a:p>
        </p:txBody>
      </p:sp>
      <p:sp>
        <p:nvSpPr>
          <p:cNvPr id="16393" name="Rectangle 9"/>
          <p:cNvSpPr>
            <a:spLocks noChangeArrowheads="1"/>
          </p:cNvSpPr>
          <p:nvPr/>
        </p:nvSpPr>
        <p:spPr bwMode="auto">
          <a:xfrm>
            <a:off x="6853634" y="2062163"/>
            <a:ext cx="1152525"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i="1"/>
              <a:t>F</a:t>
            </a:r>
            <a:r>
              <a:rPr lang="en-US" altLang="id-ID" baseline="-25000"/>
              <a:t>s</a:t>
            </a:r>
            <a:r>
              <a:rPr lang="en-US" altLang="id-ID"/>
              <a:t> = –</a:t>
            </a:r>
            <a:r>
              <a:rPr lang="en-US" altLang="id-ID" i="1"/>
              <a:t>Ks</a:t>
            </a:r>
            <a:endParaRPr lang="en-US" altLang="id-ID"/>
          </a:p>
        </p:txBody>
      </p:sp>
      <p:sp>
        <p:nvSpPr>
          <p:cNvPr id="16394" name="Rectangle 10"/>
          <p:cNvSpPr>
            <a:spLocks noChangeArrowheads="1"/>
          </p:cNvSpPr>
          <p:nvPr/>
        </p:nvSpPr>
        <p:spPr bwMode="auto">
          <a:xfrm>
            <a:off x="6024564" y="2422526"/>
            <a:ext cx="46069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 penerapan hukum II Newton menghasilkan</a:t>
            </a:r>
          </a:p>
        </p:txBody>
      </p:sp>
      <p:sp>
        <p:nvSpPr>
          <p:cNvPr id="16397" name="Rectangle 13"/>
          <p:cNvSpPr>
            <a:spLocks noChangeArrowheads="1"/>
          </p:cNvSpPr>
          <p:nvPr/>
        </p:nvSpPr>
        <p:spPr bwMode="auto">
          <a:xfrm>
            <a:off x="2676921" y="4005263"/>
            <a:ext cx="6875463"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Sebagaimana getaran pegas, penyelesaian untuk persamaan ini</a:t>
            </a:r>
          </a:p>
          <a:p>
            <a:pPr eaLnBrk="1" hangingPunct="1"/>
            <a:r>
              <a:rPr lang="en-US" altLang="id-ID"/>
              <a:t>diberikan oleh</a:t>
            </a:r>
          </a:p>
        </p:txBody>
      </p:sp>
      <p:sp>
        <p:nvSpPr>
          <p:cNvPr id="16401" name="Rectangle 17"/>
          <p:cNvSpPr>
            <a:spLocks noChangeArrowheads="1"/>
          </p:cNvSpPr>
          <p:nvPr/>
        </p:nvSpPr>
        <p:spPr bwMode="auto">
          <a:xfrm>
            <a:off x="5270895" y="1414464"/>
            <a:ext cx="935038" cy="574675"/>
          </a:xfrm>
          <a:prstGeom prst="rect">
            <a:avLst/>
          </a:prstGeom>
          <a:solidFill>
            <a:srgbClr val="00FF00"/>
          </a:solidFill>
          <a:ln w="9525">
            <a:solidFill>
              <a:srgbClr val="FF660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id-ID" altLang="id-ID"/>
          </a:p>
        </p:txBody>
      </p:sp>
      <p:pic>
        <p:nvPicPr>
          <p:cNvPr id="16412" name="Picture 28"/>
          <p:cNvPicPr>
            <a:picLocks noChangeAspect="1" noChangeArrowheads="1"/>
          </p:cNvPicPr>
          <p:nvPr/>
        </p:nvPicPr>
        <p:blipFill>
          <a:blip r:embed="rId3"/>
          <a:srcRect/>
          <a:stretch>
            <a:fillRect/>
          </a:stretch>
        </p:blipFill>
        <p:spPr bwMode="auto">
          <a:xfrm>
            <a:off x="2676920" y="1125538"/>
            <a:ext cx="2114550" cy="2671762"/>
          </a:xfrm>
          <a:prstGeom prst="rect">
            <a:avLst/>
          </a:prstGeom>
          <a:noFill/>
          <a:ln w="9525">
            <a:solidFill>
              <a:schemeClr val="tx1"/>
            </a:solidFill>
            <a:miter lim="800000"/>
            <a:headEnd/>
            <a:tailEnd/>
          </a:ln>
          <a:effectLst>
            <a:outerShdw dist="107763" dir="2700000" algn="ctr" rotWithShape="0">
              <a:schemeClr val="bg2">
                <a:alpha val="50000"/>
              </a:schemeClr>
            </a:outerShdw>
          </a:effectLst>
        </p:spPr>
      </p:pic>
      <p:graphicFrame>
        <p:nvGraphicFramePr>
          <p:cNvPr id="16413" name="Object 29"/>
          <p:cNvGraphicFramePr>
            <a:graphicFrameLocks noGrp="1" noChangeAspect="1"/>
          </p:cNvGraphicFramePr>
          <p:nvPr>
            <p:ph/>
            <p:extLst/>
          </p:nvPr>
        </p:nvGraphicFramePr>
        <p:xfrm>
          <a:off x="5342333" y="1444625"/>
          <a:ext cx="863600" cy="544513"/>
        </p:xfrm>
        <a:graphic>
          <a:graphicData uri="http://schemas.openxmlformats.org/presentationml/2006/ole">
            <mc:AlternateContent xmlns:mc="http://schemas.openxmlformats.org/markup-compatibility/2006">
              <mc:Choice xmlns:v="urn:schemas-microsoft-com:vml" Requires="v">
                <p:oleObj spid="_x0000_s11291" name="Equation" r:id="rId4" imgW="685800" imgH="431640" progId="Equation.3">
                  <p:embed/>
                </p:oleObj>
              </mc:Choice>
              <mc:Fallback>
                <p:oleObj name="Equation" r:id="rId4" imgW="685800" imgH="431640" progId="Equation.3">
                  <p:embed/>
                  <p:pic>
                    <p:nvPicPr>
                      <p:cNvPr id="16413" name="Object 29"/>
                      <p:cNvPicPr>
                        <a:picLocks noGrp="1"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42333" y="1444625"/>
                        <a:ext cx="863600" cy="544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6415" name="Object 31"/>
          <p:cNvGraphicFramePr>
            <a:graphicFrameLocks noChangeAspect="1"/>
          </p:cNvGraphicFramePr>
          <p:nvPr>
            <p:extLst/>
          </p:nvPr>
        </p:nvGraphicFramePr>
        <p:xfrm>
          <a:off x="5334395" y="2852739"/>
          <a:ext cx="1231900" cy="496887"/>
        </p:xfrm>
        <a:graphic>
          <a:graphicData uri="http://schemas.openxmlformats.org/presentationml/2006/ole">
            <mc:AlternateContent xmlns:mc="http://schemas.openxmlformats.org/markup-compatibility/2006">
              <mc:Choice xmlns:v="urn:schemas-microsoft-com:vml" Requires="v">
                <p:oleObj spid="_x0000_s11292" name="Equation" r:id="rId6" imgW="977760" imgH="393480" progId="Equation.3">
                  <p:embed/>
                </p:oleObj>
              </mc:Choice>
              <mc:Fallback>
                <p:oleObj name="Equation" r:id="rId6" imgW="977760" imgH="393480" progId="Equation.3">
                  <p:embed/>
                  <p:pic>
                    <p:nvPicPr>
                      <p:cNvPr id="16415" name="Object 3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34395" y="2852739"/>
                        <a:ext cx="1231900" cy="496887"/>
                      </a:xfrm>
                      <a:prstGeom prst="rect">
                        <a:avLst/>
                      </a:prstGeom>
                      <a:solidFill>
                        <a:schemeClr val="fo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6416" name="Object 32"/>
          <p:cNvGraphicFramePr>
            <a:graphicFrameLocks noChangeAspect="1"/>
          </p:cNvGraphicFramePr>
          <p:nvPr>
            <p:extLst/>
          </p:nvPr>
        </p:nvGraphicFramePr>
        <p:xfrm>
          <a:off x="2748359" y="4724400"/>
          <a:ext cx="1944687" cy="369888"/>
        </p:xfrm>
        <a:graphic>
          <a:graphicData uri="http://schemas.openxmlformats.org/presentationml/2006/ole">
            <mc:AlternateContent xmlns:mc="http://schemas.openxmlformats.org/markup-compatibility/2006">
              <mc:Choice xmlns:v="urn:schemas-microsoft-com:vml" Requires="v">
                <p:oleObj spid="_x0000_s11293" name="Equation" r:id="rId8" imgW="1206360" imgH="228600" progId="Equation.3">
                  <p:embed/>
                </p:oleObj>
              </mc:Choice>
              <mc:Fallback>
                <p:oleObj name="Equation" r:id="rId8" imgW="1206360" imgH="228600" progId="Equation.3">
                  <p:embed/>
                  <p:pic>
                    <p:nvPicPr>
                      <p:cNvPr id="16416" name="Object 32"/>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748359" y="4724400"/>
                        <a:ext cx="1944687" cy="369888"/>
                      </a:xfrm>
                      <a:prstGeom prst="rect">
                        <a:avLst/>
                      </a:prstGeom>
                      <a:solidFill>
                        <a:schemeClr val="fo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6417" name="Rectangle 33"/>
          <p:cNvSpPr>
            <a:spLocks noChangeArrowheads="1"/>
          </p:cNvSpPr>
          <p:nvPr/>
        </p:nvSpPr>
        <p:spPr bwMode="auto">
          <a:xfrm>
            <a:off x="2676921" y="5149851"/>
            <a:ext cx="2449513"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Untuk frekuensi sudut</a:t>
            </a:r>
          </a:p>
        </p:txBody>
      </p:sp>
      <p:sp>
        <p:nvSpPr>
          <p:cNvPr id="16418" name="Rectangle 34"/>
          <p:cNvSpPr>
            <a:spLocks noChangeArrowheads="1"/>
          </p:cNvSpPr>
          <p:nvPr/>
        </p:nvSpPr>
        <p:spPr bwMode="auto">
          <a:xfrm>
            <a:off x="4477146" y="5661026"/>
            <a:ext cx="7207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dan</a:t>
            </a:r>
          </a:p>
        </p:txBody>
      </p:sp>
      <p:graphicFrame>
        <p:nvGraphicFramePr>
          <p:cNvPr id="16419" name="Object 35"/>
          <p:cNvGraphicFramePr>
            <a:graphicFrameLocks noChangeAspect="1"/>
          </p:cNvGraphicFramePr>
          <p:nvPr>
            <p:extLst/>
          </p:nvPr>
        </p:nvGraphicFramePr>
        <p:xfrm>
          <a:off x="3543696" y="5576888"/>
          <a:ext cx="790575" cy="660400"/>
        </p:xfrm>
        <a:graphic>
          <a:graphicData uri="http://schemas.openxmlformats.org/presentationml/2006/ole">
            <mc:AlternateContent xmlns:mc="http://schemas.openxmlformats.org/markup-compatibility/2006">
              <mc:Choice xmlns:v="urn:schemas-microsoft-com:vml" Requires="v">
                <p:oleObj spid="_x0000_s11294" name="Equation" r:id="rId10" imgW="533160" imgH="444240" progId="Equation.3">
                  <p:embed/>
                </p:oleObj>
              </mc:Choice>
              <mc:Fallback>
                <p:oleObj name="Equation" r:id="rId10" imgW="533160" imgH="444240" progId="Equation.3">
                  <p:embed/>
                  <p:pic>
                    <p:nvPicPr>
                      <p:cNvPr id="16419" name="Object 35"/>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543696" y="5576888"/>
                        <a:ext cx="790575" cy="660400"/>
                      </a:xfrm>
                      <a:prstGeom prst="rect">
                        <a:avLst/>
                      </a:prstGeom>
                      <a:solidFill>
                        <a:schemeClr val="fo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6420" name="Object 36"/>
          <p:cNvGraphicFramePr>
            <a:graphicFrameLocks noChangeAspect="1"/>
          </p:cNvGraphicFramePr>
          <p:nvPr>
            <p:extLst/>
          </p:nvPr>
        </p:nvGraphicFramePr>
        <p:xfrm>
          <a:off x="5099445" y="5538788"/>
          <a:ext cx="1035050" cy="698500"/>
        </p:xfrm>
        <a:graphic>
          <a:graphicData uri="http://schemas.openxmlformats.org/presentationml/2006/ole">
            <mc:AlternateContent xmlns:mc="http://schemas.openxmlformats.org/markup-compatibility/2006">
              <mc:Choice xmlns:v="urn:schemas-microsoft-com:vml" Requires="v">
                <p:oleObj spid="_x0000_s11295" name="Equation" r:id="rId12" imgW="698400" imgH="469800" progId="Equation.3">
                  <p:embed/>
                </p:oleObj>
              </mc:Choice>
              <mc:Fallback>
                <p:oleObj name="Equation" r:id="rId12" imgW="698400" imgH="469800" progId="Equation.3">
                  <p:embed/>
                  <p:pic>
                    <p:nvPicPr>
                      <p:cNvPr id="16420" name="Object 36"/>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099445" y="5538788"/>
                        <a:ext cx="1035050" cy="698500"/>
                      </a:xfrm>
                      <a:prstGeom prst="rect">
                        <a:avLst/>
                      </a:prstGeom>
                      <a:solidFill>
                        <a:schemeClr val="fo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0" name="AutoShape 5">
            <a:hlinkClick r:id="rId14" action="ppaction://hlinksldjump" highlightClick="1"/>
          </p:cNvPr>
          <p:cNvSpPr>
            <a:spLocks noChangeArrowheads="1"/>
          </p:cNvSpPr>
          <p:nvPr/>
        </p:nvSpPr>
        <p:spPr bwMode="auto">
          <a:xfrm>
            <a:off x="64257" y="980728"/>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a:t>
            </a:r>
            <a:r>
              <a:rPr lang="en-US" altLang="id-ID" sz="1500" b="1" dirty="0" err="1" smtClean="0"/>
              <a:t>oleh</a:t>
            </a:r>
            <a:endParaRPr lang="id-ID" altLang="id-ID" sz="1500" b="1" dirty="0" smtClean="0"/>
          </a:p>
          <a:p>
            <a:pPr algn="ctr" eaLnBrk="1" hangingPunct="1"/>
            <a:r>
              <a:rPr lang="en-US" altLang="id-ID" sz="1500" b="1" dirty="0" smtClean="0"/>
              <a:t>Benda </a:t>
            </a:r>
            <a:r>
              <a:rPr lang="en-US" altLang="id-ID" sz="1500" b="1" dirty="0" err="1"/>
              <a:t>Titik</a:t>
            </a:r>
            <a:endParaRPr lang="en-US" altLang="id-ID" sz="1500" b="1" dirty="0"/>
          </a:p>
        </p:txBody>
      </p:sp>
      <p:sp>
        <p:nvSpPr>
          <p:cNvPr id="21" name="AutoShape 6">
            <a:hlinkClick r:id="rId15" action="ppaction://hlinksldjump" highlightClick="1"/>
          </p:cNvPr>
          <p:cNvSpPr>
            <a:spLocks noChangeArrowheads="1"/>
          </p:cNvSpPr>
          <p:nvPr/>
        </p:nvSpPr>
        <p:spPr bwMode="auto">
          <a:xfrm>
            <a:off x="64257" y="1610464"/>
            <a:ext cx="2083172" cy="783486"/>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Newton</a:t>
            </a:r>
            <a:endParaRPr lang="id-ID" altLang="id-ID" sz="1500" b="1" dirty="0" smtClean="0"/>
          </a:p>
          <a:p>
            <a:pPr algn="ctr" eaLnBrk="1" hangingPunct="1"/>
            <a:r>
              <a:rPr lang="en-US" altLang="id-ID" sz="1500" b="1" dirty="0" err="1" smtClean="0"/>
              <a:t>Menjelaskan</a:t>
            </a:r>
            <a:r>
              <a:rPr lang="en-US" altLang="id-ID" sz="1500" b="1" dirty="0" smtClean="0"/>
              <a:t> </a:t>
            </a:r>
            <a:endParaRPr lang="id-ID" altLang="id-ID" sz="1500" b="1" dirty="0" smtClean="0"/>
          </a:p>
          <a:p>
            <a:pPr algn="ctr" eaLnBrk="1" hangingPunct="1"/>
            <a:r>
              <a:rPr lang="en-US" altLang="id-ID" sz="1500" b="1" dirty="0" err="1" smtClean="0"/>
              <a:t>Hukum</a:t>
            </a:r>
            <a:r>
              <a:rPr lang="en-US" altLang="id-ID" sz="1500" b="1" dirty="0" smtClean="0"/>
              <a:t> </a:t>
            </a:r>
            <a:r>
              <a:rPr lang="en-US" altLang="id-ID" sz="1500" b="1" dirty="0"/>
              <a:t>Kepler</a:t>
            </a:r>
          </a:p>
        </p:txBody>
      </p:sp>
      <p:sp>
        <p:nvSpPr>
          <p:cNvPr id="22" name="AutoShape 7">
            <a:hlinkClick r:id="rId16" action="ppaction://hlinksldjump" highlightClick="1"/>
          </p:cNvPr>
          <p:cNvSpPr>
            <a:spLocks noChangeArrowheads="1"/>
          </p:cNvSpPr>
          <p:nvPr/>
        </p:nvSpPr>
        <p:spPr bwMode="auto">
          <a:xfrm>
            <a:off x="64257" y="25320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a:t>
            </a:r>
            <a:r>
              <a:rPr lang="en-US" altLang="id-ID" sz="1500" b="1" dirty="0" err="1"/>
              <a:t>oleh</a:t>
            </a:r>
            <a:r>
              <a:rPr lang="en-US" altLang="id-ID" sz="1500" b="1" dirty="0"/>
              <a:t> </a:t>
            </a:r>
            <a:endParaRPr lang="id-ID" altLang="id-ID" sz="1500" b="1" dirty="0" smtClean="0"/>
          </a:p>
          <a:p>
            <a:pPr algn="ctr" eaLnBrk="1" hangingPunct="1"/>
            <a:r>
              <a:rPr lang="en-US" altLang="id-ID" sz="1500" b="1" dirty="0" smtClean="0"/>
              <a:t>Benda-Benda </a:t>
            </a:r>
            <a:r>
              <a:rPr lang="en-US" altLang="id-ID" sz="1500" b="1" dirty="0" err="1"/>
              <a:t>Besar</a:t>
            </a:r>
            <a:endParaRPr lang="en-US" altLang="id-ID" sz="1500" b="1" dirty="0"/>
          </a:p>
        </p:txBody>
      </p:sp>
      <p:sp>
        <p:nvSpPr>
          <p:cNvPr id="23" name="AutoShape 8">
            <a:hlinkClick r:id="rId17" action="ppaction://hlinksldjump" highlightClick="1"/>
          </p:cNvPr>
          <p:cNvSpPr>
            <a:spLocks noChangeArrowheads="1"/>
          </p:cNvSpPr>
          <p:nvPr/>
        </p:nvSpPr>
        <p:spPr bwMode="auto">
          <a:xfrm>
            <a:off x="64257" y="31797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smtClean="0"/>
              <a:t>Medan </a:t>
            </a:r>
            <a:r>
              <a:rPr lang="en-US" altLang="id-ID" sz="1500" b="1" dirty="0" err="1"/>
              <a:t>Gravitasi</a:t>
            </a:r>
            <a:endParaRPr lang="en-US" altLang="id-ID" sz="1500" b="1" dirty="0"/>
          </a:p>
        </p:txBody>
      </p:sp>
      <p:sp>
        <p:nvSpPr>
          <p:cNvPr id="24" name="AutoShape 9">
            <a:hlinkClick r:id="rId18" action="ppaction://hlinksldjump" highlightClick="1"/>
          </p:cNvPr>
          <p:cNvSpPr>
            <a:spLocks noChangeArrowheads="1"/>
          </p:cNvSpPr>
          <p:nvPr/>
        </p:nvSpPr>
        <p:spPr bwMode="auto">
          <a:xfrm>
            <a:off x="64257" y="38274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smtClean="0"/>
              <a:t>Tenaga </a:t>
            </a:r>
            <a:r>
              <a:rPr lang="en-US" altLang="id-ID" sz="1500" b="1" dirty="0" err="1"/>
              <a:t>Potensial</a:t>
            </a:r>
            <a:r>
              <a:rPr lang="en-US" altLang="id-ID" sz="1500" b="1" dirty="0"/>
              <a:t> </a:t>
            </a:r>
            <a:endParaRPr lang="id-ID" altLang="id-ID" sz="1500" b="1" dirty="0" smtClean="0"/>
          </a:p>
          <a:p>
            <a:pPr algn="ctr" eaLnBrk="1" hangingPunct="1"/>
            <a:r>
              <a:rPr lang="en-US" altLang="id-ID" sz="1500" b="1" dirty="0" err="1" smtClean="0"/>
              <a:t>Gravitasi</a:t>
            </a:r>
            <a:endParaRPr lang="en-US" altLang="id-ID" sz="1500" b="1" dirty="0"/>
          </a:p>
        </p:txBody>
      </p:sp>
      <p:sp>
        <p:nvSpPr>
          <p:cNvPr id="25" name="AutoShape 10">
            <a:hlinkClick r:id="rId19" action="ppaction://hlinksldjump" highlightClick="1"/>
          </p:cNvPr>
          <p:cNvSpPr>
            <a:spLocks noChangeArrowheads="1"/>
          </p:cNvSpPr>
          <p:nvPr/>
        </p:nvSpPr>
        <p:spPr bwMode="auto">
          <a:xfrm>
            <a:off x="64257" y="4476774"/>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Mengorbitkan</a:t>
            </a:r>
            <a:r>
              <a:rPr lang="en-US" altLang="id-ID" sz="1500" b="1" dirty="0" smtClean="0"/>
              <a:t> </a:t>
            </a:r>
            <a:endParaRPr lang="id-ID" altLang="id-ID" sz="1500" b="1" dirty="0" smtClean="0"/>
          </a:p>
          <a:p>
            <a:pPr algn="ctr" eaLnBrk="1" hangingPunct="1"/>
            <a:r>
              <a:rPr lang="en-US" altLang="id-ID" sz="1500" b="1" dirty="0" err="1" smtClean="0"/>
              <a:t>Satelit</a:t>
            </a:r>
            <a:endParaRPr lang="en-US" altLang="id-ID" sz="1500" b="1" dirty="0"/>
          </a:p>
        </p:txBody>
      </p:sp>
      <p:sp>
        <p:nvSpPr>
          <p:cNvPr id="26" name="AutoShape 11">
            <a:hlinkClick r:id="rId20" action="ppaction://hlinksldjump" highlightClick="1"/>
          </p:cNvPr>
          <p:cNvSpPr>
            <a:spLocks noChangeArrowheads="1"/>
          </p:cNvSpPr>
          <p:nvPr/>
        </p:nvSpPr>
        <p:spPr bwMode="auto">
          <a:xfrm>
            <a:off x="64257" y="5122887"/>
            <a:ext cx="2083172" cy="504825"/>
          </a:xfrm>
          <a:prstGeom prst="actionButtonBlank">
            <a:avLst/>
          </a:prstGeom>
          <a:solidFill>
            <a:schemeClr val="tx1">
              <a:lumMod val="50000"/>
              <a:lumOff val="5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Bandul</a:t>
            </a:r>
            <a:r>
              <a:rPr lang="en-US" altLang="id-ID" sz="1500" b="1" dirty="0" smtClean="0"/>
              <a:t> </a:t>
            </a:r>
            <a:endParaRPr lang="id-ID" altLang="id-ID" sz="1500" b="1" dirty="0" smtClean="0"/>
          </a:p>
          <a:p>
            <a:pPr algn="ctr" eaLnBrk="1" hangingPunct="1"/>
            <a:r>
              <a:rPr lang="en-US" altLang="id-ID" sz="1500" b="1" dirty="0" err="1" smtClean="0"/>
              <a:t>Matematis</a:t>
            </a:r>
            <a:endParaRPr lang="en-US" altLang="id-ID" sz="1500" b="1" dirty="0"/>
          </a:p>
        </p:txBody>
      </p:sp>
      <p:sp>
        <p:nvSpPr>
          <p:cNvPr id="27" name="AutoShape 12">
            <a:hlinkClick r:id="rId21" action="ppaction://hlinksldjump" highlightClick="1"/>
          </p:cNvPr>
          <p:cNvSpPr>
            <a:spLocks noChangeArrowheads="1"/>
          </p:cNvSpPr>
          <p:nvPr/>
        </p:nvSpPr>
        <p:spPr bwMode="auto">
          <a:xfrm>
            <a:off x="64257" y="57324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Hukum</a:t>
            </a:r>
            <a:r>
              <a:rPr lang="en-US" altLang="id-ID" sz="1500" b="1" dirty="0" smtClean="0"/>
              <a:t> Kepler</a:t>
            </a:r>
            <a:endParaRPr lang="en-US" altLang="id-ID" sz="1500" b="1" dirty="0"/>
          </a:p>
        </p:txBody>
      </p:sp>
      <p:sp>
        <p:nvSpPr>
          <p:cNvPr id="29" name="AutoShape 4">
            <a:hlinkClick r:id="rId22" action="ppaction://hlinksldjump" highlightClick="1"/>
          </p:cNvPr>
          <p:cNvSpPr>
            <a:spLocks noChangeArrowheads="1"/>
          </p:cNvSpPr>
          <p:nvPr/>
        </p:nvSpPr>
        <p:spPr bwMode="auto">
          <a:xfrm>
            <a:off x="256803" y="262061"/>
            <a:ext cx="1802680"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b="1" dirty="0" err="1"/>
              <a:t>Materi</a:t>
            </a:r>
            <a:endParaRPr lang="en-US" altLang="id-ID" b="1" dirty="0"/>
          </a:p>
        </p:txBody>
      </p:sp>
    </p:spTree>
    <p:extLst>
      <p:ext uri="{BB962C8B-B14F-4D97-AF65-F5344CB8AC3E}">
        <p14:creationId xmlns:p14="http://schemas.microsoft.com/office/powerpoint/2010/main" val="24442568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grpId="0" nodeType="withEffect">
                                  <p:stCondLst>
                                    <p:cond delay="0"/>
                                  </p:stCondLst>
                                  <p:childTnLst>
                                    <p:set>
                                      <p:cBhvr>
                                        <p:cTn id="6" dur="1" fill="hold">
                                          <p:stCondLst>
                                            <p:cond delay="0"/>
                                          </p:stCondLst>
                                        </p:cTn>
                                        <p:tgtEl>
                                          <p:spTgt spid="16388"/>
                                        </p:tgtEl>
                                        <p:attrNameLst>
                                          <p:attrName>style.visibility</p:attrName>
                                        </p:attrNameLst>
                                      </p:cBhvr>
                                      <p:to>
                                        <p:strVal val="visible"/>
                                      </p:to>
                                    </p:set>
                                    <p:anim calcmode="lin" valueType="num">
                                      <p:cBhvr additive="base">
                                        <p:cTn id="7" dur="500" fill="hold"/>
                                        <p:tgtEl>
                                          <p:spTgt spid="16388"/>
                                        </p:tgtEl>
                                        <p:attrNameLst>
                                          <p:attrName>ppt_x</p:attrName>
                                        </p:attrNameLst>
                                      </p:cBhvr>
                                      <p:tavLst>
                                        <p:tav tm="0">
                                          <p:val>
                                            <p:strVal val="#ppt_x"/>
                                          </p:val>
                                        </p:tav>
                                        <p:tav tm="100000">
                                          <p:val>
                                            <p:strVal val="#ppt_x"/>
                                          </p:val>
                                        </p:tav>
                                      </p:tavLst>
                                    </p:anim>
                                    <p:anim calcmode="lin" valueType="num">
                                      <p:cBhvr additive="base">
                                        <p:cTn id="8" dur="500" fill="hold"/>
                                        <p:tgtEl>
                                          <p:spTgt spid="16388"/>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4" fill="hold" nodeType="clickEffect">
                                  <p:stCondLst>
                                    <p:cond delay="0"/>
                                  </p:stCondLst>
                                  <p:childTnLst>
                                    <p:set>
                                      <p:cBhvr>
                                        <p:cTn id="12" dur="1" fill="hold">
                                          <p:stCondLst>
                                            <p:cond delay="0"/>
                                          </p:stCondLst>
                                        </p:cTn>
                                        <p:tgtEl>
                                          <p:spTgt spid="16412"/>
                                        </p:tgtEl>
                                        <p:attrNameLst>
                                          <p:attrName>style.visibility</p:attrName>
                                        </p:attrNameLst>
                                      </p:cBhvr>
                                      <p:to>
                                        <p:strVal val="visible"/>
                                      </p:to>
                                    </p:set>
                                    <p:animEffect transition="in" filter="wipe(down)">
                                      <p:cBhvr>
                                        <p:cTn id="13" dur="500"/>
                                        <p:tgtEl>
                                          <p:spTgt spid="16412"/>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9" presetClass="entr" presetSubtype="0" fill="hold" grpId="0" nodeType="clickEffect">
                                  <p:stCondLst>
                                    <p:cond delay="0"/>
                                  </p:stCondLst>
                                  <p:childTnLst>
                                    <p:set>
                                      <p:cBhvr>
                                        <p:cTn id="17" dur="1" fill="hold">
                                          <p:stCondLst>
                                            <p:cond delay="0"/>
                                          </p:stCondLst>
                                        </p:cTn>
                                        <p:tgtEl>
                                          <p:spTgt spid="16390"/>
                                        </p:tgtEl>
                                        <p:attrNameLst>
                                          <p:attrName>style.visibility</p:attrName>
                                        </p:attrNameLst>
                                      </p:cBhvr>
                                      <p:to>
                                        <p:strVal val="visible"/>
                                      </p:to>
                                    </p:set>
                                    <p:anim calcmode="lin" valueType="num">
                                      <p:cBhvr>
                                        <p:cTn id="18" dur="1000" fill="hold"/>
                                        <p:tgtEl>
                                          <p:spTgt spid="16390"/>
                                        </p:tgtEl>
                                        <p:attrNameLst>
                                          <p:attrName>ppt_x</p:attrName>
                                        </p:attrNameLst>
                                      </p:cBhvr>
                                      <p:tavLst>
                                        <p:tav tm="0">
                                          <p:val>
                                            <p:strVal val="#ppt_x-.2"/>
                                          </p:val>
                                        </p:tav>
                                        <p:tav tm="100000">
                                          <p:val>
                                            <p:strVal val="#ppt_x"/>
                                          </p:val>
                                        </p:tav>
                                      </p:tavLst>
                                    </p:anim>
                                    <p:anim calcmode="lin" valueType="num">
                                      <p:cBhvr>
                                        <p:cTn id="19" dur="1000" fill="hold"/>
                                        <p:tgtEl>
                                          <p:spTgt spid="16390"/>
                                        </p:tgtEl>
                                        <p:attrNameLst>
                                          <p:attrName>ppt_y</p:attrName>
                                        </p:attrNameLst>
                                      </p:cBhvr>
                                      <p:tavLst>
                                        <p:tav tm="0">
                                          <p:val>
                                            <p:strVal val="#ppt_y"/>
                                          </p:val>
                                        </p:tav>
                                        <p:tav tm="100000">
                                          <p:val>
                                            <p:strVal val="#ppt_y"/>
                                          </p:val>
                                        </p:tav>
                                      </p:tavLst>
                                    </p:anim>
                                    <p:animEffect transition="in" filter="wipe(right)" prLst="gradientSize: 0.1">
                                      <p:cBhvr>
                                        <p:cTn id="20" dur="1000"/>
                                        <p:tgtEl>
                                          <p:spTgt spid="16390"/>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16401"/>
                                        </p:tgtEl>
                                        <p:attrNameLst>
                                          <p:attrName>style.visibility</p:attrName>
                                        </p:attrNameLst>
                                      </p:cBhvr>
                                      <p:to>
                                        <p:strVal val="visible"/>
                                      </p:to>
                                    </p:set>
                                    <p:anim calcmode="lin" valueType="num">
                                      <p:cBhvr>
                                        <p:cTn id="25" dur="500" fill="hold"/>
                                        <p:tgtEl>
                                          <p:spTgt spid="16401"/>
                                        </p:tgtEl>
                                        <p:attrNameLst>
                                          <p:attrName>ppt_w</p:attrName>
                                        </p:attrNameLst>
                                      </p:cBhvr>
                                      <p:tavLst>
                                        <p:tav tm="0">
                                          <p:val>
                                            <p:fltVal val="0"/>
                                          </p:val>
                                        </p:tav>
                                        <p:tav tm="100000">
                                          <p:val>
                                            <p:strVal val="#ppt_w"/>
                                          </p:val>
                                        </p:tav>
                                      </p:tavLst>
                                    </p:anim>
                                    <p:anim calcmode="lin" valueType="num">
                                      <p:cBhvr>
                                        <p:cTn id="26" dur="500" fill="hold"/>
                                        <p:tgtEl>
                                          <p:spTgt spid="16401"/>
                                        </p:tgtEl>
                                        <p:attrNameLst>
                                          <p:attrName>ppt_h</p:attrName>
                                        </p:attrNameLst>
                                      </p:cBhvr>
                                      <p:tavLst>
                                        <p:tav tm="0">
                                          <p:val>
                                            <p:fltVal val="0"/>
                                          </p:val>
                                        </p:tav>
                                        <p:tav tm="100000">
                                          <p:val>
                                            <p:strVal val="#ppt_h"/>
                                          </p:val>
                                        </p:tav>
                                      </p:tavLst>
                                    </p:anim>
                                  </p:childTnLst>
                                </p:cTn>
                              </p:par>
                              <p:par>
                                <p:cTn id="27" presetID="23" presetClass="entr" presetSubtype="16" fill="hold" nodeType="withEffect">
                                  <p:stCondLst>
                                    <p:cond delay="0"/>
                                  </p:stCondLst>
                                  <p:childTnLst>
                                    <p:set>
                                      <p:cBhvr>
                                        <p:cTn id="28" dur="1" fill="hold">
                                          <p:stCondLst>
                                            <p:cond delay="0"/>
                                          </p:stCondLst>
                                        </p:cTn>
                                        <p:tgtEl>
                                          <p:spTgt spid="16413"/>
                                        </p:tgtEl>
                                        <p:attrNameLst>
                                          <p:attrName>style.visibility</p:attrName>
                                        </p:attrNameLst>
                                      </p:cBhvr>
                                      <p:to>
                                        <p:strVal val="visible"/>
                                      </p:to>
                                    </p:set>
                                    <p:anim calcmode="lin" valueType="num">
                                      <p:cBhvr>
                                        <p:cTn id="29" dur="500" fill="hold"/>
                                        <p:tgtEl>
                                          <p:spTgt spid="16413"/>
                                        </p:tgtEl>
                                        <p:attrNameLst>
                                          <p:attrName>ppt_w</p:attrName>
                                        </p:attrNameLst>
                                      </p:cBhvr>
                                      <p:tavLst>
                                        <p:tav tm="0">
                                          <p:val>
                                            <p:fltVal val="0"/>
                                          </p:val>
                                        </p:tav>
                                        <p:tav tm="100000">
                                          <p:val>
                                            <p:strVal val="#ppt_w"/>
                                          </p:val>
                                        </p:tav>
                                      </p:tavLst>
                                    </p:anim>
                                    <p:anim calcmode="lin" valueType="num">
                                      <p:cBhvr>
                                        <p:cTn id="30" dur="500" fill="hold"/>
                                        <p:tgtEl>
                                          <p:spTgt spid="16413"/>
                                        </p:tgtEl>
                                        <p:attrNameLst>
                                          <p:attrName>ppt_h</p:attrName>
                                        </p:attrNameLst>
                                      </p:cBhvr>
                                      <p:tavLst>
                                        <p:tav tm="0">
                                          <p:val>
                                            <p:fltVal val="0"/>
                                          </p:val>
                                        </p:tav>
                                        <p:tav tm="100000">
                                          <p:val>
                                            <p:strVal val="#ppt_h"/>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9" presetClass="entr" presetSubtype="0" fill="hold" grpId="0" nodeType="clickEffect">
                                  <p:stCondLst>
                                    <p:cond delay="0"/>
                                  </p:stCondLst>
                                  <p:childTnLst>
                                    <p:set>
                                      <p:cBhvr>
                                        <p:cTn id="34" dur="1" fill="hold">
                                          <p:stCondLst>
                                            <p:cond delay="0"/>
                                          </p:stCondLst>
                                        </p:cTn>
                                        <p:tgtEl>
                                          <p:spTgt spid="16392"/>
                                        </p:tgtEl>
                                        <p:attrNameLst>
                                          <p:attrName>style.visibility</p:attrName>
                                        </p:attrNameLst>
                                      </p:cBhvr>
                                      <p:to>
                                        <p:strVal val="visible"/>
                                      </p:to>
                                    </p:set>
                                    <p:anim calcmode="lin" valueType="num">
                                      <p:cBhvr>
                                        <p:cTn id="35" dur="1000" fill="hold"/>
                                        <p:tgtEl>
                                          <p:spTgt spid="16392"/>
                                        </p:tgtEl>
                                        <p:attrNameLst>
                                          <p:attrName>ppt_x</p:attrName>
                                        </p:attrNameLst>
                                      </p:cBhvr>
                                      <p:tavLst>
                                        <p:tav tm="0">
                                          <p:val>
                                            <p:strVal val="#ppt_x-.2"/>
                                          </p:val>
                                        </p:tav>
                                        <p:tav tm="100000">
                                          <p:val>
                                            <p:strVal val="#ppt_x"/>
                                          </p:val>
                                        </p:tav>
                                      </p:tavLst>
                                    </p:anim>
                                    <p:anim calcmode="lin" valueType="num">
                                      <p:cBhvr>
                                        <p:cTn id="36" dur="1000" fill="hold"/>
                                        <p:tgtEl>
                                          <p:spTgt spid="16392"/>
                                        </p:tgtEl>
                                        <p:attrNameLst>
                                          <p:attrName>ppt_y</p:attrName>
                                        </p:attrNameLst>
                                      </p:cBhvr>
                                      <p:tavLst>
                                        <p:tav tm="0">
                                          <p:val>
                                            <p:strVal val="#ppt_y"/>
                                          </p:val>
                                        </p:tav>
                                        <p:tav tm="100000">
                                          <p:val>
                                            <p:strVal val="#ppt_y"/>
                                          </p:val>
                                        </p:tav>
                                      </p:tavLst>
                                    </p:anim>
                                    <p:animEffect transition="in" filter="wipe(right)" prLst="gradientSize: 0.1">
                                      <p:cBhvr>
                                        <p:cTn id="37" dur="1000"/>
                                        <p:tgtEl>
                                          <p:spTgt spid="1639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3" presetClass="entr" presetSubtype="16" fill="hold" grpId="0" nodeType="clickEffect">
                                  <p:stCondLst>
                                    <p:cond delay="0"/>
                                  </p:stCondLst>
                                  <p:childTnLst>
                                    <p:set>
                                      <p:cBhvr>
                                        <p:cTn id="41" dur="1" fill="hold">
                                          <p:stCondLst>
                                            <p:cond delay="0"/>
                                          </p:stCondLst>
                                        </p:cTn>
                                        <p:tgtEl>
                                          <p:spTgt spid="16393"/>
                                        </p:tgtEl>
                                        <p:attrNameLst>
                                          <p:attrName>style.visibility</p:attrName>
                                        </p:attrNameLst>
                                      </p:cBhvr>
                                      <p:to>
                                        <p:strVal val="visible"/>
                                      </p:to>
                                    </p:set>
                                    <p:anim calcmode="lin" valueType="num">
                                      <p:cBhvr>
                                        <p:cTn id="42" dur="500" fill="hold"/>
                                        <p:tgtEl>
                                          <p:spTgt spid="16393"/>
                                        </p:tgtEl>
                                        <p:attrNameLst>
                                          <p:attrName>ppt_w</p:attrName>
                                        </p:attrNameLst>
                                      </p:cBhvr>
                                      <p:tavLst>
                                        <p:tav tm="0">
                                          <p:val>
                                            <p:fltVal val="0"/>
                                          </p:val>
                                        </p:tav>
                                        <p:tav tm="100000">
                                          <p:val>
                                            <p:strVal val="#ppt_w"/>
                                          </p:val>
                                        </p:tav>
                                      </p:tavLst>
                                    </p:anim>
                                    <p:anim calcmode="lin" valueType="num">
                                      <p:cBhvr>
                                        <p:cTn id="43" dur="500" fill="hold"/>
                                        <p:tgtEl>
                                          <p:spTgt spid="16393"/>
                                        </p:tgtEl>
                                        <p:attrNameLst>
                                          <p:attrName>ppt_h</p:attrName>
                                        </p:attrNameLst>
                                      </p:cBhvr>
                                      <p:tavLst>
                                        <p:tav tm="0">
                                          <p:val>
                                            <p:fltVal val="0"/>
                                          </p:val>
                                        </p:tav>
                                        <p:tav tm="100000">
                                          <p:val>
                                            <p:strVal val="#ppt_h"/>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29" presetClass="entr" presetSubtype="0" fill="hold" grpId="0" nodeType="clickEffect">
                                  <p:stCondLst>
                                    <p:cond delay="0"/>
                                  </p:stCondLst>
                                  <p:childTnLst>
                                    <p:set>
                                      <p:cBhvr>
                                        <p:cTn id="47" dur="1" fill="hold">
                                          <p:stCondLst>
                                            <p:cond delay="0"/>
                                          </p:stCondLst>
                                        </p:cTn>
                                        <p:tgtEl>
                                          <p:spTgt spid="16394"/>
                                        </p:tgtEl>
                                        <p:attrNameLst>
                                          <p:attrName>style.visibility</p:attrName>
                                        </p:attrNameLst>
                                      </p:cBhvr>
                                      <p:to>
                                        <p:strVal val="visible"/>
                                      </p:to>
                                    </p:set>
                                    <p:anim calcmode="lin" valueType="num">
                                      <p:cBhvr>
                                        <p:cTn id="48" dur="1000" fill="hold"/>
                                        <p:tgtEl>
                                          <p:spTgt spid="16394"/>
                                        </p:tgtEl>
                                        <p:attrNameLst>
                                          <p:attrName>ppt_x</p:attrName>
                                        </p:attrNameLst>
                                      </p:cBhvr>
                                      <p:tavLst>
                                        <p:tav tm="0">
                                          <p:val>
                                            <p:strVal val="#ppt_x-.2"/>
                                          </p:val>
                                        </p:tav>
                                        <p:tav tm="100000">
                                          <p:val>
                                            <p:strVal val="#ppt_x"/>
                                          </p:val>
                                        </p:tav>
                                      </p:tavLst>
                                    </p:anim>
                                    <p:anim calcmode="lin" valueType="num">
                                      <p:cBhvr>
                                        <p:cTn id="49" dur="1000" fill="hold"/>
                                        <p:tgtEl>
                                          <p:spTgt spid="16394"/>
                                        </p:tgtEl>
                                        <p:attrNameLst>
                                          <p:attrName>ppt_y</p:attrName>
                                        </p:attrNameLst>
                                      </p:cBhvr>
                                      <p:tavLst>
                                        <p:tav tm="0">
                                          <p:val>
                                            <p:strVal val="#ppt_y"/>
                                          </p:val>
                                        </p:tav>
                                        <p:tav tm="100000">
                                          <p:val>
                                            <p:strVal val="#ppt_y"/>
                                          </p:val>
                                        </p:tav>
                                      </p:tavLst>
                                    </p:anim>
                                    <p:animEffect transition="in" filter="wipe(right)" prLst="gradientSize: 0.1">
                                      <p:cBhvr>
                                        <p:cTn id="50" dur="1000"/>
                                        <p:tgtEl>
                                          <p:spTgt spid="16394"/>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22" presetClass="entr" presetSubtype="4" fill="hold" nodeType="clickEffect">
                                  <p:stCondLst>
                                    <p:cond delay="0"/>
                                  </p:stCondLst>
                                  <p:childTnLst>
                                    <p:set>
                                      <p:cBhvr>
                                        <p:cTn id="54" dur="1" fill="hold">
                                          <p:stCondLst>
                                            <p:cond delay="0"/>
                                          </p:stCondLst>
                                        </p:cTn>
                                        <p:tgtEl>
                                          <p:spTgt spid="16415"/>
                                        </p:tgtEl>
                                        <p:attrNameLst>
                                          <p:attrName>style.visibility</p:attrName>
                                        </p:attrNameLst>
                                      </p:cBhvr>
                                      <p:to>
                                        <p:strVal val="visible"/>
                                      </p:to>
                                    </p:set>
                                    <p:animEffect transition="in" filter="wipe(down)">
                                      <p:cBhvr>
                                        <p:cTn id="55" dur="500"/>
                                        <p:tgtEl>
                                          <p:spTgt spid="16415"/>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29" presetClass="entr" presetSubtype="0" fill="hold" grpId="0" nodeType="clickEffect">
                                  <p:stCondLst>
                                    <p:cond delay="0"/>
                                  </p:stCondLst>
                                  <p:childTnLst>
                                    <p:set>
                                      <p:cBhvr>
                                        <p:cTn id="59" dur="1" fill="hold">
                                          <p:stCondLst>
                                            <p:cond delay="0"/>
                                          </p:stCondLst>
                                        </p:cTn>
                                        <p:tgtEl>
                                          <p:spTgt spid="16397"/>
                                        </p:tgtEl>
                                        <p:attrNameLst>
                                          <p:attrName>style.visibility</p:attrName>
                                        </p:attrNameLst>
                                      </p:cBhvr>
                                      <p:to>
                                        <p:strVal val="visible"/>
                                      </p:to>
                                    </p:set>
                                    <p:anim calcmode="lin" valueType="num">
                                      <p:cBhvr>
                                        <p:cTn id="60" dur="1000" fill="hold"/>
                                        <p:tgtEl>
                                          <p:spTgt spid="16397"/>
                                        </p:tgtEl>
                                        <p:attrNameLst>
                                          <p:attrName>ppt_x</p:attrName>
                                        </p:attrNameLst>
                                      </p:cBhvr>
                                      <p:tavLst>
                                        <p:tav tm="0">
                                          <p:val>
                                            <p:strVal val="#ppt_x-.2"/>
                                          </p:val>
                                        </p:tav>
                                        <p:tav tm="100000">
                                          <p:val>
                                            <p:strVal val="#ppt_x"/>
                                          </p:val>
                                        </p:tav>
                                      </p:tavLst>
                                    </p:anim>
                                    <p:anim calcmode="lin" valueType="num">
                                      <p:cBhvr>
                                        <p:cTn id="61" dur="1000" fill="hold"/>
                                        <p:tgtEl>
                                          <p:spTgt spid="16397"/>
                                        </p:tgtEl>
                                        <p:attrNameLst>
                                          <p:attrName>ppt_y</p:attrName>
                                        </p:attrNameLst>
                                      </p:cBhvr>
                                      <p:tavLst>
                                        <p:tav tm="0">
                                          <p:val>
                                            <p:strVal val="#ppt_y"/>
                                          </p:val>
                                        </p:tav>
                                        <p:tav tm="100000">
                                          <p:val>
                                            <p:strVal val="#ppt_y"/>
                                          </p:val>
                                        </p:tav>
                                      </p:tavLst>
                                    </p:anim>
                                    <p:animEffect transition="in" filter="wipe(right)" prLst="gradientSize: 0.1">
                                      <p:cBhvr>
                                        <p:cTn id="62" dur="1000"/>
                                        <p:tgtEl>
                                          <p:spTgt spid="16397"/>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22" presetClass="entr" presetSubtype="4" fill="hold" nodeType="clickEffect">
                                  <p:stCondLst>
                                    <p:cond delay="0"/>
                                  </p:stCondLst>
                                  <p:childTnLst>
                                    <p:set>
                                      <p:cBhvr>
                                        <p:cTn id="66" dur="1" fill="hold">
                                          <p:stCondLst>
                                            <p:cond delay="0"/>
                                          </p:stCondLst>
                                        </p:cTn>
                                        <p:tgtEl>
                                          <p:spTgt spid="16416"/>
                                        </p:tgtEl>
                                        <p:attrNameLst>
                                          <p:attrName>style.visibility</p:attrName>
                                        </p:attrNameLst>
                                      </p:cBhvr>
                                      <p:to>
                                        <p:strVal val="visible"/>
                                      </p:to>
                                    </p:set>
                                    <p:animEffect transition="in" filter="wipe(down)">
                                      <p:cBhvr>
                                        <p:cTn id="67" dur="500"/>
                                        <p:tgtEl>
                                          <p:spTgt spid="16416"/>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29" presetClass="entr" presetSubtype="0" fill="hold" grpId="0" nodeType="clickEffect">
                                  <p:stCondLst>
                                    <p:cond delay="0"/>
                                  </p:stCondLst>
                                  <p:childTnLst>
                                    <p:set>
                                      <p:cBhvr>
                                        <p:cTn id="71" dur="1" fill="hold">
                                          <p:stCondLst>
                                            <p:cond delay="0"/>
                                          </p:stCondLst>
                                        </p:cTn>
                                        <p:tgtEl>
                                          <p:spTgt spid="16417"/>
                                        </p:tgtEl>
                                        <p:attrNameLst>
                                          <p:attrName>style.visibility</p:attrName>
                                        </p:attrNameLst>
                                      </p:cBhvr>
                                      <p:to>
                                        <p:strVal val="visible"/>
                                      </p:to>
                                    </p:set>
                                    <p:anim calcmode="lin" valueType="num">
                                      <p:cBhvr>
                                        <p:cTn id="72" dur="1000" fill="hold"/>
                                        <p:tgtEl>
                                          <p:spTgt spid="16417"/>
                                        </p:tgtEl>
                                        <p:attrNameLst>
                                          <p:attrName>ppt_x</p:attrName>
                                        </p:attrNameLst>
                                      </p:cBhvr>
                                      <p:tavLst>
                                        <p:tav tm="0">
                                          <p:val>
                                            <p:strVal val="#ppt_x-.2"/>
                                          </p:val>
                                        </p:tav>
                                        <p:tav tm="100000">
                                          <p:val>
                                            <p:strVal val="#ppt_x"/>
                                          </p:val>
                                        </p:tav>
                                      </p:tavLst>
                                    </p:anim>
                                    <p:anim calcmode="lin" valueType="num">
                                      <p:cBhvr>
                                        <p:cTn id="73" dur="1000" fill="hold"/>
                                        <p:tgtEl>
                                          <p:spTgt spid="16417"/>
                                        </p:tgtEl>
                                        <p:attrNameLst>
                                          <p:attrName>ppt_y</p:attrName>
                                        </p:attrNameLst>
                                      </p:cBhvr>
                                      <p:tavLst>
                                        <p:tav tm="0">
                                          <p:val>
                                            <p:strVal val="#ppt_y"/>
                                          </p:val>
                                        </p:tav>
                                        <p:tav tm="100000">
                                          <p:val>
                                            <p:strVal val="#ppt_y"/>
                                          </p:val>
                                        </p:tav>
                                      </p:tavLst>
                                    </p:anim>
                                    <p:animEffect transition="in" filter="wipe(right)" prLst="gradientSize: 0.1">
                                      <p:cBhvr>
                                        <p:cTn id="74" dur="1000"/>
                                        <p:tgtEl>
                                          <p:spTgt spid="16417"/>
                                        </p:tgtEl>
                                      </p:cBhvr>
                                    </p:animEffect>
                                  </p:childTnLst>
                                </p:cTn>
                              </p:par>
                            </p:childTnLst>
                          </p:cTn>
                        </p:par>
                      </p:childTnLst>
                    </p:cTn>
                  </p:par>
                  <p:par>
                    <p:cTn id="75" fill="hold" nodeType="clickPar">
                      <p:stCondLst>
                        <p:cond delay="indefinite"/>
                      </p:stCondLst>
                      <p:childTnLst>
                        <p:par>
                          <p:cTn id="76" fill="hold" nodeType="withGroup">
                            <p:stCondLst>
                              <p:cond delay="0"/>
                            </p:stCondLst>
                            <p:childTnLst>
                              <p:par>
                                <p:cTn id="77" presetID="23" presetClass="entr" presetSubtype="16" fill="hold" nodeType="clickEffect">
                                  <p:stCondLst>
                                    <p:cond delay="0"/>
                                  </p:stCondLst>
                                  <p:childTnLst>
                                    <p:set>
                                      <p:cBhvr>
                                        <p:cTn id="78" dur="1" fill="hold">
                                          <p:stCondLst>
                                            <p:cond delay="0"/>
                                          </p:stCondLst>
                                        </p:cTn>
                                        <p:tgtEl>
                                          <p:spTgt spid="16419"/>
                                        </p:tgtEl>
                                        <p:attrNameLst>
                                          <p:attrName>style.visibility</p:attrName>
                                        </p:attrNameLst>
                                      </p:cBhvr>
                                      <p:to>
                                        <p:strVal val="visible"/>
                                      </p:to>
                                    </p:set>
                                    <p:anim calcmode="lin" valueType="num">
                                      <p:cBhvr>
                                        <p:cTn id="79" dur="500" fill="hold"/>
                                        <p:tgtEl>
                                          <p:spTgt spid="16419"/>
                                        </p:tgtEl>
                                        <p:attrNameLst>
                                          <p:attrName>ppt_w</p:attrName>
                                        </p:attrNameLst>
                                      </p:cBhvr>
                                      <p:tavLst>
                                        <p:tav tm="0">
                                          <p:val>
                                            <p:fltVal val="0"/>
                                          </p:val>
                                        </p:tav>
                                        <p:tav tm="100000">
                                          <p:val>
                                            <p:strVal val="#ppt_w"/>
                                          </p:val>
                                        </p:tav>
                                      </p:tavLst>
                                    </p:anim>
                                    <p:anim calcmode="lin" valueType="num">
                                      <p:cBhvr>
                                        <p:cTn id="80" dur="500" fill="hold"/>
                                        <p:tgtEl>
                                          <p:spTgt spid="16419"/>
                                        </p:tgtEl>
                                        <p:attrNameLst>
                                          <p:attrName>ppt_h</p:attrName>
                                        </p:attrNameLst>
                                      </p:cBhvr>
                                      <p:tavLst>
                                        <p:tav tm="0">
                                          <p:val>
                                            <p:fltVal val="0"/>
                                          </p:val>
                                        </p:tav>
                                        <p:tav tm="100000">
                                          <p:val>
                                            <p:strVal val="#ppt_h"/>
                                          </p:val>
                                        </p:tav>
                                      </p:tavLst>
                                    </p:anim>
                                  </p:childTnLst>
                                </p:cTn>
                              </p:par>
                            </p:childTnLst>
                          </p:cTn>
                        </p:par>
                      </p:childTnLst>
                    </p:cTn>
                  </p:par>
                  <p:par>
                    <p:cTn id="81" fill="hold" nodeType="clickPar">
                      <p:stCondLst>
                        <p:cond delay="indefinite"/>
                      </p:stCondLst>
                      <p:childTnLst>
                        <p:par>
                          <p:cTn id="82" fill="hold" nodeType="withGroup">
                            <p:stCondLst>
                              <p:cond delay="0"/>
                            </p:stCondLst>
                            <p:childTnLst>
                              <p:par>
                                <p:cTn id="83" presetID="29" presetClass="entr" presetSubtype="0" fill="hold" grpId="0" nodeType="clickEffect">
                                  <p:stCondLst>
                                    <p:cond delay="0"/>
                                  </p:stCondLst>
                                  <p:childTnLst>
                                    <p:set>
                                      <p:cBhvr>
                                        <p:cTn id="84" dur="1" fill="hold">
                                          <p:stCondLst>
                                            <p:cond delay="0"/>
                                          </p:stCondLst>
                                        </p:cTn>
                                        <p:tgtEl>
                                          <p:spTgt spid="16418"/>
                                        </p:tgtEl>
                                        <p:attrNameLst>
                                          <p:attrName>style.visibility</p:attrName>
                                        </p:attrNameLst>
                                      </p:cBhvr>
                                      <p:to>
                                        <p:strVal val="visible"/>
                                      </p:to>
                                    </p:set>
                                    <p:anim calcmode="lin" valueType="num">
                                      <p:cBhvr>
                                        <p:cTn id="85" dur="1000" fill="hold"/>
                                        <p:tgtEl>
                                          <p:spTgt spid="16418"/>
                                        </p:tgtEl>
                                        <p:attrNameLst>
                                          <p:attrName>ppt_x</p:attrName>
                                        </p:attrNameLst>
                                      </p:cBhvr>
                                      <p:tavLst>
                                        <p:tav tm="0">
                                          <p:val>
                                            <p:strVal val="#ppt_x-.2"/>
                                          </p:val>
                                        </p:tav>
                                        <p:tav tm="100000">
                                          <p:val>
                                            <p:strVal val="#ppt_x"/>
                                          </p:val>
                                        </p:tav>
                                      </p:tavLst>
                                    </p:anim>
                                    <p:anim calcmode="lin" valueType="num">
                                      <p:cBhvr>
                                        <p:cTn id="86" dur="1000" fill="hold"/>
                                        <p:tgtEl>
                                          <p:spTgt spid="16418"/>
                                        </p:tgtEl>
                                        <p:attrNameLst>
                                          <p:attrName>ppt_y</p:attrName>
                                        </p:attrNameLst>
                                      </p:cBhvr>
                                      <p:tavLst>
                                        <p:tav tm="0">
                                          <p:val>
                                            <p:strVal val="#ppt_y"/>
                                          </p:val>
                                        </p:tav>
                                        <p:tav tm="100000">
                                          <p:val>
                                            <p:strVal val="#ppt_y"/>
                                          </p:val>
                                        </p:tav>
                                      </p:tavLst>
                                    </p:anim>
                                    <p:animEffect transition="in" filter="wipe(right)" prLst="gradientSize: 0.1">
                                      <p:cBhvr>
                                        <p:cTn id="87" dur="1000"/>
                                        <p:tgtEl>
                                          <p:spTgt spid="16418"/>
                                        </p:tgtEl>
                                      </p:cBhvr>
                                    </p:animEffect>
                                  </p:childTnLst>
                                </p:cTn>
                              </p:par>
                            </p:childTnLst>
                          </p:cTn>
                        </p:par>
                      </p:childTnLst>
                    </p:cTn>
                  </p:par>
                  <p:par>
                    <p:cTn id="88" fill="hold" nodeType="clickPar">
                      <p:stCondLst>
                        <p:cond delay="indefinite"/>
                      </p:stCondLst>
                      <p:childTnLst>
                        <p:par>
                          <p:cTn id="89" fill="hold" nodeType="withGroup">
                            <p:stCondLst>
                              <p:cond delay="0"/>
                            </p:stCondLst>
                            <p:childTnLst>
                              <p:par>
                                <p:cTn id="90" presetID="23" presetClass="entr" presetSubtype="16" fill="hold" nodeType="clickEffect">
                                  <p:stCondLst>
                                    <p:cond delay="0"/>
                                  </p:stCondLst>
                                  <p:childTnLst>
                                    <p:set>
                                      <p:cBhvr>
                                        <p:cTn id="91" dur="1" fill="hold">
                                          <p:stCondLst>
                                            <p:cond delay="0"/>
                                          </p:stCondLst>
                                        </p:cTn>
                                        <p:tgtEl>
                                          <p:spTgt spid="16420"/>
                                        </p:tgtEl>
                                        <p:attrNameLst>
                                          <p:attrName>style.visibility</p:attrName>
                                        </p:attrNameLst>
                                      </p:cBhvr>
                                      <p:to>
                                        <p:strVal val="visible"/>
                                      </p:to>
                                    </p:set>
                                    <p:anim calcmode="lin" valueType="num">
                                      <p:cBhvr>
                                        <p:cTn id="92" dur="500" fill="hold"/>
                                        <p:tgtEl>
                                          <p:spTgt spid="16420"/>
                                        </p:tgtEl>
                                        <p:attrNameLst>
                                          <p:attrName>ppt_w</p:attrName>
                                        </p:attrNameLst>
                                      </p:cBhvr>
                                      <p:tavLst>
                                        <p:tav tm="0">
                                          <p:val>
                                            <p:fltVal val="0"/>
                                          </p:val>
                                        </p:tav>
                                        <p:tav tm="100000">
                                          <p:val>
                                            <p:strVal val="#ppt_w"/>
                                          </p:val>
                                        </p:tav>
                                      </p:tavLst>
                                    </p:anim>
                                    <p:anim calcmode="lin" valueType="num">
                                      <p:cBhvr>
                                        <p:cTn id="93" dur="500" fill="hold"/>
                                        <p:tgtEl>
                                          <p:spTgt spid="1642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animBg="1"/>
      <p:bldP spid="16390" grpId="0"/>
      <p:bldP spid="16392" grpId="0"/>
      <p:bldP spid="16393" grpId="0"/>
      <p:bldP spid="16394" grpId="0"/>
      <p:bldP spid="16397" grpId="0"/>
      <p:bldP spid="16401" grpId="0" animBg="1"/>
      <p:bldP spid="16417" grpId="0"/>
      <p:bldP spid="1641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AutoShape 4">
            <a:hlinkClick r:id="" action="ppaction://noaction" highlightClick="1"/>
          </p:cNvPr>
          <p:cNvSpPr>
            <a:spLocks noChangeArrowheads="1"/>
          </p:cNvSpPr>
          <p:nvPr/>
        </p:nvSpPr>
        <p:spPr bwMode="auto">
          <a:xfrm>
            <a:off x="2639617" y="765176"/>
            <a:ext cx="2232025"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id-ID" altLang="id-ID" b="1" dirty="0" smtClean="0"/>
              <a:t>H</a:t>
            </a:r>
            <a:r>
              <a:rPr lang="en-US" altLang="id-ID" b="1" dirty="0" smtClean="0"/>
              <a:t>. </a:t>
            </a:r>
            <a:r>
              <a:rPr lang="en-US" altLang="id-ID" b="1" dirty="0" err="1"/>
              <a:t>Hukum</a:t>
            </a:r>
            <a:r>
              <a:rPr lang="en-US" altLang="id-ID" b="1" dirty="0"/>
              <a:t> Kepler</a:t>
            </a:r>
          </a:p>
        </p:txBody>
      </p:sp>
      <p:sp>
        <p:nvSpPr>
          <p:cNvPr id="7179" name="Text Box 11"/>
          <p:cNvSpPr txBox="1">
            <a:spLocks noChangeArrowheads="1"/>
          </p:cNvSpPr>
          <p:nvPr/>
        </p:nvSpPr>
        <p:spPr bwMode="auto">
          <a:xfrm>
            <a:off x="2639616" y="1557338"/>
            <a:ext cx="68405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id-ID"/>
              <a:t>Hukum I Kepler</a:t>
            </a:r>
          </a:p>
        </p:txBody>
      </p:sp>
      <p:sp>
        <p:nvSpPr>
          <p:cNvPr id="7184" name="Text Box 16"/>
          <p:cNvSpPr txBox="1">
            <a:spLocks noChangeArrowheads="1"/>
          </p:cNvSpPr>
          <p:nvPr/>
        </p:nvSpPr>
        <p:spPr bwMode="auto">
          <a:xfrm>
            <a:off x="2639616" y="2925763"/>
            <a:ext cx="871296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id-ID" dirty="0" err="1"/>
              <a:t>Jika</a:t>
            </a:r>
            <a:r>
              <a:rPr lang="en-US" altLang="id-ID" dirty="0"/>
              <a:t> </a:t>
            </a:r>
            <a:r>
              <a:rPr lang="en-US" altLang="id-ID" dirty="0" err="1"/>
              <a:t>digambarkan</a:t>
            </a:r>
            <a:r>
              <a:rPr lang="en-US" altLang="id-ID" dirty="0"/>
              <a:t>, </a:t>
            </a:r>
            <a:r>
              <a:rPr lang="en-US" altLang="id-ID" dirty="0" err="1"/>
              <a:t>lintasan</a:t>
            </a:r>
            <a:r>
              <a:rPr lang="en-US" altLang="id-ID" dirty="0"/>
              <a:t> planet </a:t>
            </a:r>
            <a:r>
              <a:rPr lang="en-US" altLang="id-ID" dirty="0" err="1"/>
              <a:t>mengelilingi</a:t>
            </a:r>
            <a:r>
              <a:rPr lang="en-US" altLang="id-ID" dirty="0"/>
              <a:t> </a:t>
            </a:r>
            <a:r>
              <a:rPr lang="en-US" altLang="id-ID" dirty="0" err="1"/>
              <a:t>matahari</a:t>
            </a:r>
            <a:r>
              <a:rPr lang="en-US" altLang="id-ID" dirty="0"/>
              <a:t> </a:t>
            </a:r>
            <a:r>
              <a:rPr lang="en-US" altLang="id-ID" dirty="0" err="1"/>
              <a:t>adalah</a:t>
            </a:r>
            <a:r>
              <a:rPr lang="en-US" altLang="id-ID" dirty="0"/>
              <a:t> </a:t>
            </a:r>
            <a:r>
              <a:rPr lang="en-US" altLang="id-ID" dirty="0" err="1"/>
              <a:t>sebagai</a:t>
            </a:r>
            <a:r>
              <a:rPr lang="en-US" altLang="id-ID" dirty="0"/>
              <a:t> </a:t>
            </a:r>
            <a:r>
              <a:rPr lang="en-US" altLang="id-ID" dirty="0" err="1"/>
              <a:t>berikut</a:t>
            </a:r>
            <a:endParaRPr lang="en-US" altLang="id-ID" dirty="0"/>
          </a:p>
        </p:txBody>
      </p:sp>
      <p:sp>
        <p:nvSpPr>
          <p:cNvPr id="7185" name="AutoShape 17"/>
          <p:cNvSpPr>
            <a:spLocks noChangeArrowheads="1"/>
          </p:cNvSpPr>
          <p:nvPr/>
        </p:nvSpPr>
        <p:spPr bwMode="auto">
          <a:xfrm>
            <a:off x="2639617" y="1989138"/>
            <a:ext cx="8064895" cy="792162"/>
          </a:xfrm>
          <a:prstGeom prst="roundRect">
            <a:avLst>
              <a:gd name="adj" fmla="val 16667"/>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n-US" altLang="id-ID" i="1" dirty="0" err="1"/>
              <a:t>Semua</a:t>
            </a:r>
            <a:r>
              <a:rPr lang="en-US" altLang="id-ID" i="1" dirty="0"/>
              <a:t> planet </a:t>
            </a:r>
            <a:r>
              <a:rPr lang="en-US" altLang="id-ID" i="1" dirty="0" err="1"/>
              <a:t>bergerak</a:t>
            </a:r>
            <a:r>
              <a:rPr lang="en-US" altLang="id-ID" i="1" dirty="0"/>
              <a:t> </a:t>
            </a:r>
            <a:r>
              <a:rPr lang="en-US" altLang="id-ID" i="1" dirty="0" err="1"/>
              <a:t>pada</a:t>
            </a:r>
            <a:r>
              <a:rPr lang="en-US" altLang="id-ID" i="1" dirty="0"/>
              <a:t> </a:t>
            </a:r>
            <a:r>
              <a:rPr lang="en-US" altLang="id-ID" i="1" dirty="0" err="1"/>
              <a:t>lintasan</a:t>
            </a:r>
            <a:r>
              <a:rPr lang="en-US" altLang="id-ID" i="1" dirty="0"/>
              <a:t> yang </a:t>
            </a:r>
            <a:r>
              <a:rPr lang="en-US" altLang="id-ID" i="1" dirty="0" err="1"/>
              <a:t>berbentuk</a:t>
            </a:r>
            <a:r>
              <a:rPr lang="en-US" altLang="id-ID" i="1" dirty="0"/>
              <a:t> </a:t>
            </a:r>
            <a:r>
              <a:rPr lang="en-US" altLang="id-ID" i="1" dirty="0" err="1"/>
              <a:t>elips</a:t>
            </a:r>
            <a:endParaRPr lang="en-US" altLang="id-ID" i="1" dirty="0"/>
          </a:p>
          <a:p>
            <a:pPr algn="just" eaLnBrk="1" hangingPunct="1"/>
            <a:r>
              <a:rPr lang="en-US" altLang="id-ID" i="1" dirty="0" err="1"/>
              <a:t>dengan</a:t>
            </a:r>
            <a:r>
              <a:rPr lang="en-US" altLang="id-ID" i="1" dirty="0"/>
              <a:t> </a:t>
            </a:r>
            <a:r>
              <a:rPr lang="en-US" altLang="id-ID" i="1" dirty="0" err="1"/>
              <a:t>matahari</a:t>
            </a:r>
            <a:r>
              <a:rPr lang="en-US" altLang="id-ID" i="1" dirty="0"/>
              <a:t> </a:t>
            </a:r>
            <a:r>
              <a:rPr lang="en-US" altLang="id-ID" i="1" dirty="0" err="1"/>
              <a:t>terletak</a:t>
            </a:r>
            <a:r>
              <a:rPr lang="en-US" altLang="id-ID" i="1" dirty="0"/>
              <a:t> </a:t>
            </a:r>
            <a:r>
              <a:rPr lang="en-US" altLang="id-ID" i="1" dirty="0" err="1"/>
              <a:t>pada</a:t>
            </a:r>
            <a:r>
              <a:rPr lang="en-US" altLang="id-ID" i="1" dirty="0"/>
              <a:t> </a:t>
            </a:r>
            <a:r>
              <a:rPr lang="en-US" altLang="id-ID" i="1" dirty="0" err="1"/>
              <a:t>salah</a:t>
            </a:r>
            <a:r>
              <a:rPr lang="en-US" altLang="id-ID" i="1" dirty="0"/>
              <a:t> </a:t>
            </a:r>
            <a:r>
              <a:rPr lang="en-US" altLang="id-ID" i="1" dirty="0" err="1"/>
              <a:t>satu</a:t>
            </a:r>
            <a:r>
              <a:rPr lang="en-US" altLang="id-ID" i="1" dirty="0"/>
              <a:t> </a:t>
            </a:r>
            <a:r>
              <a:rPr lang="en-US" altLang="id-ID" i="1" dirty="0" err="1"/>
              <a:t>titik</a:t>
            </a:r>
            <a:r>
              <a:rPr lang="en-US" altLang="id-ID" i="1" dirty="0"/>
              <a:t> </a:t>
            </a:r>
            <a:r>
              <a:rPr lang="en-US" altLang="id-ID" i="1" dirty="0" err="1"/>
              <a:t>fokusnya</a:t>
            </a:r>
            <a:endParaRPr lang="en-US" altLang="id-ID" dirty="0"/>
          </a:p>
        </p:txBody>
      </p:sp>
      <p:grpSp>
        <p:nvGrpSpPr>
          <p:cNvPr id="2" name="Group 22"/>
          <p:cNvGrpSpPr>
            <a:grpSpLocks/>
          </p:cNvGrpSpPr>
          <p:nvPr/>
        </p:nvGrpSpPr>
        <p:grpSpPr bwMode="auto">
          <a:xfrm>
            <a:off x="2711055" y="3717926"/>
            <a:ext cx="4681537" cy="2016125"/>
            <a:chOff x="1383" y="2024"/>
            <a:chExt cx="2949" cy="1270"/>
          </a:xfrm>
        </p:grpSpPr>
        <p:sp>
          <p:nvSpPr>
            <p:cNvPr id="17418" name="Rectangle 20"/>
            <p:cNvSpPr>
              <a:spLocks noChangeArrowheads="1"/>
            </p:cNvSpPr>
            <p:nvPr/>
          </p:nvSpPr>
          <p:spPr bwMode="auto">
            <a:xfrm>
              <a:off x="1383" y="2024"/>
              <a:ext cx="2949" cy="1270"/>
            </a:xfrm>
            <a:prstGeom prst="rect">
              <a:avLst/>
            </a:prstGeom>
            <a:solidFill>
              <a:srgbClr val="8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id-ID" altLang="id-ID"/>
            </a:p>
          </p:txBody>
        </p:sp>
        <p:pic>
          <p:nvPicPr>
            <p:cNvPr id="17419" name="Picture 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2" y="2059"/>
              <a:ext cx="2878" cy="1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0" name="Picture 13" descr="NEXTCLR">
            <a:hlinkClick r:id="" action="ppaction://hlinkshowjump?jump=nextslide"/>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007328" y="6430964"/>
            <a:ext cx="8493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AutoShape 5">
            <a:hlinkClick r:id="rId4" action="ppaction://hlinksldjump" highlightClick="1"/>
          </p:cNvPr>
          <p:cNvSpPr>
            <a:spLocks noChangeArrowheads="1"/>
          </p:cNvSpPr>
          <p:nvPr/>
        </p:nvSpPr>
        <p:spPr bwMode="auto">
          <a:xfrm>
            <a:off x="64257" y="980728"/>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a:t>
            </a:r>
            <a:r>
              <a:rPr lang="en-US" altLang="id-ID" sz="1500" b="1" dirty="0" err="1" smtClean="0"/>
              <a:t>oleh</a:t>
            </a:r>
            <a:endParaRPr lang="id-ID" altLang="id-ID" sz="1500" b="1" dirty="0" smtClean="0"/>
          </a:p>
          <a:p>
            <a:pPr algn="ctr" eaLnBrk="1" hangingPunct="1"/>
            <a:r>
              <a:rPr lang="en-US" altLang="id-ID" sz="1500" b="1" dirty="0" smtClean="0"/>
              <a:t>Benda </a:t>
            </a:r>
            <a:r>
              <a:rPr lang="en-US" altLang="id-ID" sz="1500" b="1" dirty="0" err="1"/>
              <a:t>Titik</a:t>
            </a:r>
            <a:endParaRPr lang="en-US" altLang="id-ID" sz="1500" b="1" dirty="0"/>
          </a:p>
        </p:txBody>
      </p:sp>
      <p:sp>
        <p:nvSpPr>
          <p:cNvPr id="12" name="AutoShape 6">
            <a:hlinkClick r:id="rId5" action="ppaction://hlinksldjump" highlightClick="1"/>
          </p:cNvPr>
          <p:cNvSpPr>
            <a:spLocks noChangeArrowheads="1"/>
          </p:cNvSpPr>
          <p:nvPr/>
        </p:nvSpPr>
        <p:spPr bwMode="auto">
          <a:xfrm>
            <a:off x="64257" y="1610464"/>
            <a:ext cx="2083172" cy="783486"/>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Newton</a:t>
            </a:r>
            <a:endParaRPr lang="id-ID" altLang="id-ID" sz="1500" b="1" dirty="0" smtClean="0"/>
          </a:p>
          <a:p>
            <a:pPr algn="ctr" eaLnBrk="1" hangingPunct="1"/>
            <a:r>
              <a:rPr lang="en-US" altLang="id-ID" sz="1500" b="1" dirty="0" err="1" smtClean="0"/>
              <a:t>Menjelaskan</a:t>
            </a:r>
            <a:r>
              <a:rPr lang="en-US" altLang="id-ID" sz="1500" b="1" dirty="0" smtClean="0"/>
              <a:t> </a:t>
            </a:r>
            <a:endParaRPr lang="id-ID" altLang="id-ID" sz="1500" b="1" dirty="0" smtClean="0"/>
          </a:p>
          <a:p>
            <a:pPr algn="ctr" eaLnBrk="1" hangingPunct="1"/>
            <a:r>
              <a:rPr lang="en-US" altLang="id-ID" sz="1500" b="1" dirty="0" err="1" smtClean="0"/>
              <a:t>Hukum</a:t>
            </a:r>
            <a:r>
              <a:rPr lang="en-US" altLang="id-ID" sz="1500" b="1" dirty="0" smtClean="0"/>
              <a:t> </a:t>
            </a:r>
            <a:r>
              <a:rPr lang="en-US" altLang="id-ID" sz="1500" b="1" dirty="0"/>
              <a:t>Kepler</a:t>
            </a:r>
          </a:p>
        </p:txBody>
      </p:sp>
      <p:sp>
        <p:nvSpPr>
          <p:cNvPr id="13" name="AutoShape 7">
            <a:hlinkClick r:id="rId6" action="ppaction://hlinksldjump" highlightClick="1"/>
          </p:cNvPr>
          <p:cNvSpPr>
            <a:spLocks noChangeArrowheads="1"/>
          </p:cNvSpPr>
          <p:nvPr/>
        </p:nvSpPr>
        <p:spPr bwMode="auto">
          <a:xfrm>
            <a:off x="64257" y="25320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a:t>
            </a:r>
            <a:r>
              <a:rPr lang="en-US" altLang="id-ID" sz="1500" b="1" dirty="0" err="1"/>
              <a:t>oleh</a:t>
            </a:r>
            <a:r>
              <a:rPr lang="en-US" altLang="id-ID" sz="1500" b="1" dirty="0"/>
              <a:t> </a:t>
            </a:r>
            <a:endParaRPr lang="id-ID" altLang="id-ID" sz="1500" b="1" dirty="0" smtClean="0"/>
          </a:p>
          <a:p>
            <a:pPr algn="ctr" eaLnBrk="1" hangingPunct="1"/>
            <a:r>
              <a:rPr lang="en-US" altLang="id-ID" sz="1500" b="1" dirty="0" smtClean="0"/>
              <a:t>Benda-Benda </a:t>
            </a:r>
            <a:r>
              <a:rPr lang="en-US" altLang="id-ID" sz="1500" b="1" dirty="0" err="1"/>
              <a:t>Besar</a:t>
            </a:r>
            <a:endParaRPr lang="en-US" altLang="id-ID" sz="1500" b="1" dirty="0"/>
          </a:p>
        </p:txBody>
      </p:sp>
      <p:sp>
        <p:nvSpPr>
          <p:cNvPr id="14" name="AutoShape 8">
            <a:hlinkClick r:id="rId7" action="ppaction://hlinksldjump" highlightClick="1"/>
          </p:cNvPr>
          <p:cNvSpPr>
            <a:spLocks noChangeArrowheads="1"/>
          </p:cNvSpPr>
          <p:nvPr/>
        </p:nvSpPr>
        <p:spPr bwMode="auto">
          <a:xfrm>
            <a:off x="64257" y="31797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smtClean="0"/>
              <a:t>Medan </a:t>
            </a:r>
            <a:r>
              <a:rPr lang="en-US" altLang="id-ID" sz="1500" b="1" dirty="0" err="1"/>
              <a:t>Gravitasi</a:t>
            </a:r>
            <a:endParaRPr lang="en-US" altLang="id-ID" sz="1500" b="1" dirty="0"/>
          </a:p>
        </p:txBody>
      </p:sp>
      <p:sp>
        <p:nvSpPr>
          <p:cNvPr id="15" name="AutoShape 9">
            <a:hlinkClick r:id="rId8" action="ppaction://hlinksldjump" highlightClick="1"/>
          </p:cNvPr>
          <p:cNvSpPr>
            <a:spLocks noChangeArrowheads="1"/>
          </p:cNvSpPr>
          <p:nvPr/>
        </p:nvSpPr>
        <p:spPr bwMode="auto">
          <a:xfrm>
            <a:off x="64257" y="38274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smtClean="0"/>
              <a:t>Tenaga </a:t>
            </a:r>
            <a:r>
              <a:rPr lang="en-US" altLang="id-ID" sz="1500" b="1" dirty="0" err="1"/>
              <a:t>Potensial</a:t>
            </a:r>
            <a:r>
              <a:rPr lang="en-US" altLang="id-ID" sz="1500" b="1" dirty="0"/>
              <a:t> </a:t>
            </a:r>
            <a:endParaRPr lang="id-ID" altLang="id-ID" sz="1500" b="1" dirty="0" smtClean="0"/>
          </a:p>
          <a:p>
            <a:pPr algn="ctr" eaLnBrk="1" hangingPunct="1"/>
            <a:r>
              <a:rPr lang="en-US" altLang="id-ID" sz="1500" b="1" dirty="0" err="1" smtClean="0"/>
              <a:t>Gravitasi</a:t>
            </a:r>
            <a:endParaRPr lang="en-US" altLang="id-ID" sz="1500" b="1" dirty="0"/>
          </a:p>
        </p:txBody>
      </p:sp>
      <p:sp>
        <p:nvSpPr>
          <p:cNvPr id="16" name="AutoShape 10">
            <a:hlinkClick r:id="rId9" action="ppaction://hlinksldjump" highlightClick="1"/>
          </p:cNvPr>
          <p:cNvSpPr>
            <a:spLocks noChangeArrowheads="1"/>
          </p:cNvSpPr>
          <p:nvPr/>
        </p:nvSpPr>
        <p:spPr bwMode="auto">
          <a:xfrm>
            <a:off x="64257" y="4476774"/>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Mengorbitkan</a:t>
            </a:r>
            <a:r>
              <a:rPr lang="en-US" altLang="id-ID" sz="1500" b="1" dirty="0" smtClean="0"/>
              <a:t> </a:t>
            </a:r>
            <a:endParaRPr lang="id-ID" altLang="id-ID" sz="1500" b="1" dirty="0" smtClean="0"/>
          </a:p>
          <a:p>
            <a:pPr algn="ctr" eaLnBrk="1" hangingPunct="1"/>
            <a:r>
              <a:rPr lang="en-US" altLang="id-ID" sz="1500" b="1" dirty="0" err="1" smtClean="0"/>
              <a:t>Satelit</a:t>
            </a:r>
            <a:endParaRPr lang="en-US" altLang="id-ID" sz="1500" b="1" dirty="0"/>
          </a:p>
        </p:txBody>
      </p:sp>
      <p:sp>
        <p:nvSpPr>
          <p:cNvPr id="17" name="AutoShape 11">
            <a:hlinkClick r:id="rId10" action="ppaction://hlinksldjump" highlightClick="1"/>
          </p:cNvPr>
          <p:cNvSpPr>
            <a:spLocks noChangeArrowheads="1"/>
          </p:cNvSpPr>
          <p:nvPr/>
        </p:nvSpPr>
        <p:spPr bwMode="auto">
          <a:xfrm>
            <a:off x="64257" y="51228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Bandul</a:t>
            </a:r>
            <a:r>
              <a:rPr lang="en-US" altLang="id-ID" sz="1500" b="1" dirty="0" smtClean="0"/>
              <a:t> </a:t>
            </a:r>
            <a:endParaRPr lang="id-ID" altLang="id-ID" sz="1500" b="1" dirty="0" smtClean="0"/>
          </a:p>
          <a:p>
            <a:pPr algn="ctr" eaLnBrk="1" hangingPunct="1"/>
            <a:r>
              <a:rPr lang="en-US" altLang="id-ID" sz="1500" b="1" dirty="0" err="1" smtClean="0"/>
              <a:t>Matematis</a:t>
            </a:r>
            <a:endParaRPr lang="en-US" altLang="id-ID" sz="1500" b="1" dirty="0"/>
          </a:p>
        </p:txBody>
      </p:sp>
      <p:sp>
        <p:nvSpPr>
          <p:cNvPr id="18" name="AutoShape 12">
            <a:hlinkClick r:id="rId11" action="ppaction://hlinksldjump" highlightClick="1"/>
          </p:cNvPr>
          <p:cNvSpPr>
            <a:spLocks noChangeArrowheads="1"/>
          </p:cNvSpPr>
          <p:nvPr/>
        </p:nvSpPr>
        <p:spPr bwMode="auto">
          <a:xfrm>
            <a:off x="64257" y="5732487"/>
            <a:ext cx="2083172" cy="504825"/>
          </a:xfrm>
          <a:prstGeom prst="actionButtonBlank">
            <a:avLst/>
          </a:prstGeom>
          <a:solidFill>
            <a:schemeClr val="tx1">
              <a:lumMod val="50000"/>
              <a:lumOff val="5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Hukum</a:t>
            </a:r>
            <a:r>
              <a:rPr lang="en-US" altLang="id-ID" sz="1500" b="1" dirty="0" smtClean="0"/>
              <a:t> Kepler</a:t>
            </a:r>
            <a:endParaRPr lang="en-US" altLang="id-ID" sz="1500" b="1" dirty="0"/>
          </a:p>
        </p:txBody>
      </p:sp>
      <p:sp>
        <p:nvSpPr>
          <p:cNvPr id="20" name="AutoShape 4">
            <a:hlinkClick r:id="rId12" action="ppaction://hlinksldjump" highlightClick="1"/>
          </p:cNvPr>
          <p:cNvSpPr>
            <a:spLocks noChangeArrowheads="1"/>
          </p:cNvSpPr>
          <p:nvPr/>
        </p:nvSpPr>
        <p:spPr bwMode="auto">
          <a:xfrm>
            <a:off x="256803" y="262061"/>
            <a:ext cx="1802680"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b="1" dirty="0" err="1"/>
              <a:t>Materi</a:t>
            </a:r>
            <a:endParaRPr lang="en-US" altLang="id-ID" b="1" dirty="0"/>
          </a:p>
        </p:txBody>
      </p:sp>
    </p:spTree>
    <p:extLst>
      <p:ext uri="{BB962C8B-B14F-4D97-AF65-F5344CB8AC3E}">
        <p14:creationId xmlns:p14="http://schemas.microsoft.com/office/powerpoint/2010/main" val="243696846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withEffect">
                                  <p:stCondLst>
                                    <p:cond delay="0"/>
                                  </p:stCondLst>
                                  <p:childTnLst>
                                    <p:set>
                                      <p:cBhvr>
                                        <p:cTn id="6" dur="1" fill="hold">
                                          <p:stCondLst>
                                            <p:cond delay="0"/>
                                          </p:stCondLst>
                                        </p:cTn>
                                        <p:tgtEl>
                                          <p:spTgt spid="7172"/>
                                        </p:tgtEl>
                                        <p:attrNameLst>
                                          <p:attrName>style.visibility</p:attrName>
                                        </p:attrNameLst>
                                      </p:cBhvr>
                                      <p:to>
                                        <p:strVal val="visible"/>
                                      </p:to>
                                    </p:set>
                                    <p:anim calcmode="lin" valueType="num">
                                      <p:cBhvr additive="base">
                                        <p:cTn id="7" dur="500" fill="hold"/>
                                        <p:tgtEl>
                                          <p:spTgt spid="7172"/>
                                        </p:tgtEl>
                                        <p:attrNameLst>
                                          <p:attrName>ppt_x</p:attrName>
                                        </p:attrNameLst>
                                      </p:cBhvr>
                                      <p:tavLst>
                                        <p:tav tm="0">
                                          <p:val>
                                            <p:strVal val="1+#ppt_w/2"/>
                                          </p:val>
                                        </p:tav>
                                        <p:tav tm="100000">
                                          <p:val>
                                            <p:strVal val="#ppt_x"/>
                                          </p:val>
                                        </p:tav>
                                      </p:tavLst>
                                    </p:anim>
                                    <p:anim calcmode="lin" valueType="num">
                                      <p:cBhvr additive="base">
                                        <p:cTn id="8" dur="500" fill="hold"/>
                                        <p:tgtEl>
                                          <p:spTgt spid="7172"/>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9" presetClass="entr" presetSubtype="0" fill="hold" grpId="0" nodeType="clickEffect">
                                  <p:stCondLst>
                                    <p:cond delay="0"/>
                                  </p:stCondLst>
                                  <p:childTnLst>
                                    <p:set>
                                      <p:cBhvr>
                                        <p:cTn id="12" dur="1" fill="hold">
                                          <p:stCondLst>
                                            <p:cond delay="0"/>
                                          </p:stCondLst>
                                        </p:cTn>
                                        <p:tgtEl>
                                          <p:spTgt spid="7179"/>
                                        </p:tgtEl>
                                        <p:attrNameLst>
                                          <p:attrName>style.visibility</p:attrName>
                                        </p:attrNameLst>
                                      </p:cBhvr>
                                      <p:to>
                                        <p:strVal val="visible"/>
                                      </p:to>
                                    </p:set>
                                    <p:anim calcmode="lin" valueType="num">
                                      <p:cBhvr>
                                        <p:cTn id="13" dur="1000" fill="hold"/>
                                        <p:tgtEl>
                                          <p:spTgt spid="7179"/>
                                        </p:tgtEl>
                                        <p:attrNameLst>
                                          <p:attrName>ppt_x</p:attrName>
                                        </p:attrNameLst>
                                      </p:cBhvr>
                                      <p:tavLst>
                                        <p:tav tm="0">
                                          <p:val>
                                            <p:strVal val="#ppt_x-.2"/>
                                          </p:val>
                                        </p:tav>
                                        <p:tav tm="100000">
                                          <p:val>
                                            <p:strVal val="#ppt_x"/>
                                          </p:val>
                                        </p:tav>
                                      </p:tavLst>
                                    </p:anim>
                                    <p:anim calcmode="lin" valueType="num">
                                      <p:cBhvr>
                                        <p:cTn id="14" dur="1000" fill="hold"/>
                                        <p:tgtEl>
                                          <p:spTgt spid="7179"/>
                                        </p:tgtEl>
                                        <p:attrNameLst>
                                          <p:attrName>ppt_y</p:attrName>
                                        </p:attrNameLst>
                                      </p:cBhvr>
                                      <p:tavLst>
                                        <p:tav tm="0">
                                          <p:val>
                                            <p:strVal val="#ppt_y"/>
                                          </p:val>
                                        </p:tav>
                                        <p:tav tm="100000">
                                          <p:val>
                                            <p:strVal val="#ppt_y"/>
                                          </p:val>
                                        </p:tav>
                                      </p:tavLst>
                                    </p:anim>
                                    <p:animEffect transition="in" filter="wipe(right)" prLst="gradientSize: 0.1">
                                      <p:cBhvr>
                                        <p:cTn id="15" dur="1000"/>
                                        <p:tgtEl>
                                          <p:spTgt spid="7179"/>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7185"/>
                                        </p:tgtEl>
                                        <p:attrNameLst>
                                          <p:attrName>style.visibility</p:attrName>
                                        </p:attrNameLst>
                                      </p:cBhvr>
                                      <p:to>
                                        <p:strVal val="visible"/>
                                      </p:to>
                                    </p:set>
                                    <p:animEffect transition="in" filter="fade">
                                      <p:cBhvr>
                                        <p:cTn id="20" dur="1000"/>
                                        <p:tgtEl>
                                          <p:spTgt spid="7185"/>
                                        </p:tgtEl>
                                      </p:cBhvr>
                                    </p:animEffect>
                                    <p:anim calcmode="lin" valueType="num">
                                      <p:cBhvr>
                                        <p:cTn id="21" dur="1000" fill="hold"/>
                                        <p:tgtEl>
                                          <p:spTgt spid="7185"/>
                                        </p:tgtEl>
                                        <p:attrNameLst>
                                          <p:attrName>ppt_x</p:attrName>
                                        </p:attrNameLst>
                                      </p:cBhvr>
                                      <p:tavLst>
                                        <p:tav tm="0">
                                          <p:val>
                                            <p:strVal val="#ppt_x"/>
                                          </p:val>
                                        </p:tav>
                                        <p:tav tm="100000">
                                          <p:val>
                                            <p:strVal val="#ppt_x"/>
                                          </p:val>
                                        </p:tav>
                                      </p:tavLst>
                                    </p:anim>
                                    <p:anim calcmode="lin" valueType="num">
                                      <p:cBhvr>
                                        <p:cTn id="22" dur="1000" fill="hold"/>
                                        <p:tgtEl>
                                          <p:spTgt spid="7185"/>
                                        </p:tgtEl>
                                        <p:attrNameLst>
                                          <p:attrName>ppt_y</p:attrName>
                                        </p:attrNameLst>
                                      </p:cBhvr>
                                      <p:tavLst>
                                        <p:tav tm="0">
                                          <p:val>
                                            <p:strVal val="#ppt_y+.1"/>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9" presetClass="entr" presetSubtype="0" fill="hold" grpId="0" nodeType="clickEffect">
                                  <p:stCondLst>
                                    <p:cond delay="0"/>
                                  </p:stCondLst>
                                  <p:childTnLst>
                                    <p:set>
                                      <p:cBhvr>
                                        <p:cTn id="26" dur="1" fill="hold">
                                          <p:stCondLst>
                                            <p:cond delay="0"/>
                                          </p:stCondLst>
                                        </p:cTn>
                                        <p:tgtEl>
                                          <p:spTgt spid="7184"/>
                                        </p:tgtEl>
                                        <p:attrNameLst>
                                          <p:attrName>style.visibility</p:attrName>
                                        </p:attrNameLst>
                                      </p:cBhvr>
                                      <p:to>
                                        <p:strVal val="visible"/>
                                      </p:to>
                                    </p:set>
                                    <p:anim calcmode="lin" valueType="num">
                                      <p:cBhvr>
                                        <p:cTn id="27" dur="1000" fill="hold"/>
                                        <p:tgtEl>
                                          <p:spTgt spid="7184"/>
                                        </p:tgtEl>
                                        <p:attrNameLst>
                                          <p:attrName>ppt_x</p:attrName>
                                        </p:attrNameLst>
                                      </p:cBhvr>
                                      <p:tavLst>
                                        <p:tav tm="0">
                                          <p:val>
                                            <p:strVal val="#ppt_x-.2"/>
                                          </p:val>
                                        </p:tav>
                                        <p:tav tm="100000">
                                          <p:val>
                                            <p:strVal val="#ppt_x"/>
                                          </p:val>
                                        </p:tav>
                                      </p:tavLst>
                                    </p:anim>
                                    <p:anim calcmode="lin" valueType="num">
                                      <p:cBhvr>
                                        <p:cTn id="28" dur="1000" fill="hold"/>
                                        <p:tgtEl>
                                          <p:spTgt spid="7184"/>
                                        </p:tgtEl>
                                        <p:attrNameLst>
                                          <p:attrName>ppt_y</p:attrName>
                                        </p:attrNameLst>
                                      </p:cBhvr>
                                      <p:tavLst>
                                        <p:tav tm="0">
                                          <p:val>
                                            <p:strVal val="#ppt_y"/>
                                          </p:val>
                                        </p:tav>
                                        <p:tav tm="100000">
                                          <p:val>
                                            <p:strVal val="#ppt_y"/>
                                          </p:val>
                                        </p:tav>
                                      </p:tavLst>
                                    </p:anim>
                                    <p:animEffect transition="in" filter="wipe(right)" prLst="gradientSize: 0.1">
                                      <p:cBhvr>
                                        <p:cTn id="29" dur="1000"/>
                                        <p:tgtEl>
                                          <p:spTgt spid="7184"/>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ntr" presetSubtype="4" fill="hold" nodeType="click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wipe(down)">
                                      <p:cBhvr>
                                        <p:cTn id="3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2" grpId="0" animBg="1"/>
      <p:bldP spid="7179" grpId="0"/>
      <p:bldP spid="7184" grpId="0"/>
      <p:bldP spid="718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Text Box 4"/>
          <p:cNvSpPr txBox="1">
            <a:spLocks noChangeArrowheads="1"/>
          </p:cNvSpPr>
          <p:nvPr/>
        </p:nvSpPr>
        <p:spPr bwMode="auto">
          <a:xfrm>
            <a:off x="2639616" y="981076"/>
            <a:ext cx="684053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id-ID"/>
              <a:t>Hukum II Kepler</a:t>
            </a:r>
          </a:p>
        </p:txBody>
      </p:sp>
      <p:sp>
        <p:nvSpPr>
          <p:cNvPr id="26631" name="Text Box 7"/>
          <p:cNvSpPr txBox="1">
            <a:spLocks noChangeArrowheads="1"/>
          </p:cNvSpPr>
          <p:nvPr/>
        </p:nvSpPr>
        <p:spPr bwMode="auto">
          <a:xfrm>
            <a:off x="2639616" y="2565401"/>
            <a:ext cx="684053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id-ID"/>
              <a:t>Hukum II Kepler dapat digambarkan sebagai berikut</a:t>
            </a:r>
          </a:p>
        </p:txBody>
      </p:sp>
      <p:sp>
        <p:nvSpPr>
          <p:cNvPr id="26632" name="AutoShape 8"/>
          <p:cNvSpPr>
            <a:spLocks noChangeArrowheads="1"/>
          </p:cNvSpPr>
          <p:nvPr/>
        </p:nvSpPr>
        <p:spPr bwMode="auto">
          <a:xfrm>
            <a:off x="2639617" y="1484314"/>
            <a:ext cx="6480175" cy="720725"/>
          </a:xfrm>
          <a:prstGeom prst="roundRect">
            <a:avLst>
              <a:gd name="adj" fmla="val 16667"/>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n-US" altLang="id-ID" i="1"/>
              <a:t>Garis yang menghubungkan tiap planet ke matahari menyapu</a:t>
            </a:r>
          </a:p>
          <a:p>
            <a:pPr algn="just" eaLnBrk="1" hangingPunct="1"/>
            <a:r>
              <a:rPr lang="en-US" altLang="id-ID" i="1"/>
              <a:t>luasan yang sama dalam waktu yang sama</a:t>
            </a:r>
          </a:p>
        </p:txBody>
      </p:sp>
      <p:grpSp>
        <p:nvGrpSpPr>
          <p:cNvPr id="2" name="Group 13"/>
          <p:cNvGrpSpPr>
            <a:grpSpLocks/>
          </p:cNvGrpSpPr>
          <p:nvPr/>
        </p:nvGrpSpPr>
        <p:grpSpPr bwMode="auto">
          <a:xfrm>
            <a:off x="2998392" y="3068639"/>
            <a:ext cx="4537075" cy="3024187"/>
            <a:chOff x="1564" y="1933"/>
            <a:chExt cx="2858" cy="1905"/>
          </a:xfrm>
        </p:grpSpPr>
        <p:sp>
          <p:nvSpPr>
            <p:cNvPr id="18441" name="Rectangle 10"/>
            <p:cNvSpPr>
              <a:spLocks noChangeArrowheads="1"/>
            </p:cNvSpPr>
            <p:nvPr/>
          </p:nvSpPr>
          <p:spPr bwMode="auto">
            <a:xfrm>
              <a:off x="1564" y="1933"/>
              <a:ext cx="2858" cy="1905"/>
            </a:xfrm>
            <a:prstGeom prst="rect">
              <a:avLst/>
            </a:prstGeom>
            <a:solidFill>
              <a:srgbClr val="8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id-ID" altLang="id-ID"/>
            </a:p>
          </p:txBody>
        </p:sp>
        <p:pic>
          <p:nvPicPr>
            <p:cNvPr id="18442"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0" y="1979"/>
              <a:ext cx="2767" cy="18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1" name="Picture 14" descr="GOBAC~56">
            <a:hlinkClick r:id="rId3" action="ppaction://hlinksldjump"/>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495600" y="6376988"/>
            <a:ext cx="1079500" cy="48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3" descr="NEXTCLR">
            <a:hlinkClick r:id="" action="ppaction://hlinkshowjump?jump=nextslide"/>
          </p:cNvPr>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11007328" y="6430964"/>
            <a:ext cx="8493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AutoShape 5">
            <a:hlinkClick r:id="rId6" action="ppaction://hlinksldjump" highlightClick="1"/>
          </p:cNvPr>
          <p:cNvSpPr>
            <a:spLocks noChangeArrowheads="1"/>
          </p:cNvSpPr>
          <p:nvPr/>
        </p:nvSpPr>
        <p:spPr bwMode="auto">
          <a:xfrm>
            <a:off x="64257" y="980728"/>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a:t>
            </a:r>
            <a:r>
              <a:rPr lang="en-US" altLang="id-ID" sz="1500" b="1" dirty="0" err="1" smtClean="0"/>
              <a:t>oleh</a:t>
            </a:r>
            <a:endParaRPr lang="id-ID" altLang="id-ID" sz="1500" b="1" dirty="0" smtClean="0"/>
          </a:p>
          <a:p>
            <a:pPr algn="ctr" eaLnBrk="1" hangingPunct="1"/>
            <a:r>
              <a:rPr lang="en-US" altLang="id-ID" sz="1500" b="1" dirty="0" smtClean="0"/>
              <a:t>Benda </a:t>
            </a:r>
            <a:r>
              <a:rPr lang="en-US" altLang="id-ID" sz="1500" b="1" dirty="0" err="1"/>
              <a:t>Titik</a:t>
            </a:r>
            <a:endParaRPr lang="en-US" altLang="id-ID" sz="1500" b="1" dirty="0"/>
          </a:p>
        </p:txBody>
      </p:sp>
      <p:sp>
        <p:nvSpPr>
          <p:cNvPr id="14" name="AutoShape 6">
            <a:hlinkClick r:id="rId7" action="ppaction://hlinksldjump" highlightClick="1"/>
          </p:cNvPr>
          <p:cNvSpPr>
            <a:spLocks noChangeArrowheads="1"/>
          </p:cNvSpPr>
          <p:nvPr/>
        </p:nvSpPr>
        <p:spPr bwMode="auto">
          <a:xfrm>
            <a:off x="64257" y="1610464"/>
            <a:ext cx="2083172" cy="783486"/>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Newton</a:t>
            </a:r>
            <a:endParaRPr lang="id-ID" altLang="id-ID" sz="1500" b="1" dirty="0" smtClean="0"/>
          </a:p>
          <a:p>
            <a:pPr algn="ctr" eaLnBrk="1" hangingPunct="1"/>
            <a:r>
              <a:rPr lang="en-US" altLang="id-ID" sz="1500" b="1" dirty="0" err="1" smtClean="0"/>
              <a:t>Menjelaskan</a:t>
            </a:r>
            <a:r>
              <a:rPr lang="en-US" altLang="id-ID" sz="1500" b="1" dirty="0" smtClean="0"/>
              <a:t> </a:t>
            </a:r>
            <a:endParaRPr lang="id-ID" altLang="id-ID" sz="1500" b="1" dirty="0" smtClean="0"/>
          </a:p>
          <a:p>
            <a:pPr algn="ctr" eaLnBrk="1" hangingPunct="1"/>
            <a:r>
              <a:rPr lang="en-US" altLang="id-ID" sz="1500" b="1" dirty="0" err="1" smtClean="0"/>
              <a:t>Hukum</a:t>
            </a:r>
            <a:r>
              <a:rPr lang="en-US" altLang="id-ID" sz="1500" b="1" dirty="0" smtClean="0"/>
              <a:t> </a:t>
            </a:r>
            <a:r>
              <a:rPr lang="en-US" altLang="id-ID" sz="1500" b="1" dirty="0"/>
              <a:t>Kepler</a:t>
            </a:r>
          </a:p>
        </p:txBody>
      </p:sp>
      <p:sp>
        <p:nvSpPr>
          <p:cNvPr id="15" name="AutoShape 7">
            <a:hlinkClick r:id="rId8" action="ppaction://hlinksldjump" highlightClick="1"/>
          </p:cNvPr>
          <p:cNvSpPr>
            <a:spLocks noChangeArrowheads="1"/>
          </p:cNvSpPr>
          <p:nvPr/>
        </p:nvSpPr>
        <p:spPr bwMode="auto">
          <a:xfrm>
            <a:off x="64257" y="25320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a:t>
            </a:r>
            <a:r>
              <a:rPr lang="en-US" altLang="id-ID" sz="1500" b="1" dirty="0" err="1"/>
              <a:t>oleh</a:t>
            </a:r>
            <a:r>
              <a:rPr lang="en-US" altLang="id-ID" sz="1500" b="1" dirty="0"/>
              <a:t> </a:t>
            </a:r>
            <a:endParaRPr lang="id-ID" altLang="id-ID" sz="1500" b="1" dirty="0" smtClean="0"/>
          </a:p>
          <a:p>
            <a:pPr algn="ctr" eaLnBrk="1" hangingPunct="1"/>
            <a:r>
              <a:rPr lang="en-US" altLang="id-ID" sz="1500" b="1" dirty="0" smtClean="0"/>
              <a:t>Benda-Benda </a:t>
            </a:r>
            <a:r>
              <a:rPr lang="en-US" altLang="id-ID" sz="1500" b="1" dirty="0" err="1"/>
              <a:t>Besar</a:t>
            </a:r>
            <a:endParaRPr lang="en-US" altLang="id-ID" sz="1500" b="1" dirty="0"/>
          </a:p>
        </p:txBody>
      </p:sp>
      <p:sp>
        <p:nvSpPr>
          <p:cNvPr id="16" name="AutoShape 8">
            <a:hlinkClick r:id="rId9" action="ppaction://hlinksldjump" highlightClick="1"/>
          </p:cNvPr>
          <p:cNvSpPr>
            <a:spLocks noChangeArrowheads="1"/>
          </p:cNvSpPr>
          <p:nvPr/>
        </p:nvSpPr>
        <p:spPr bwMode="auto">
          <a:xfrm>
            <a:off x="64257" y="31797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smtClean="0"/>
              <a:t>Medan </a:t>
            </a:r>
            <a:r>
              <a:rPr lang="en-US" altLang="id-ID" sz="1500" b="1" dirty="0" err="1"/>
              <a:t>Gravitasi</a:t>
            </a:r>
            <a:endParaRPr lang="en-US" altLang="id-ID" sz="1500" b="1" dirty="0"/>
          </a:p>
        </p:txBody>
      </p:sp>
      <p:sp>
        <p:nvSpPr>
          <p:cNvPr id="17" name="AutoShape 9">
            <a:hlinkClick r:id="rId10" action="ppaction://hlinksldjump" highlightClick="1"/>
          </p:cNvPr>
          <p:cNvSpPr>
            <a:spLocks noChangeArrowheads="1"/>
          </p:cNvSpPr>
          <p:nvPr/>
        </p:nvSpPr>
        <p:spPr bwMode="auto">
          <a:xfrm>
            <a:off x="64257" y="38274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smtClean="0"/>
              <a:t>Tenaga </a:t>
            </a:r>
            <a:r>
              <a:rPr lang="en-US" altLang="id-ID" sz="1500" b="1" dirty="0" err="1"/>
              <a:t>Potensial</a:t>
            </a:r>
            <a:r>
              <a:rPr lang="en-US" altLang="id-ID" sz="1500" b="1" dirty="0"/>
              <a:t> </a:t>
            </a:r>
            <a:endParaRPr lang="id-ID" altLang="id-ID" sz="1500" b="1" dirty="0" smtClean="0"/>
          </a:p>
          <a:p>
            <a:pPr algn="ctr" eaLnBrk="1" hangingPunct="1"/>
            <a:r>
              <a:rPr lang="en-US" altLang="id-ID" sz="1500" b="1" dirty="0" err="1" smtClean="0"/>
              <a:t>Gravitasi</a:t>
            </a:r>
            <a:endParaRPr lang="en-US" altLang="id-ID" sz="1500" b="1" dirty="0"/>
          </a:p>
        </p:txBody>
      </p:sp>
      <p:sp>
        <p:nvSpPr>
          <p:cNvPr id="18" name="AutoShape 10">
            <a:hlinkClick r:id="rId11" action="ppaction://hlinksldjump" highlightClick="1"/>
          </p:cNvPr>
          <p:cNvSpPr>
            <a:spLocks noChangeArrowheads="1"/>
          </p:cNvSpPr>
          <p:nvPr/>
        </p:nvSpPr>
        <p:spPr bwMode="auto">
          <a:xfrm>
            <a:off x="64257" y="4476774"/>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Mengorbitkan</a:t>
            </a:r>
            <a:r>
              <a:rPr lang="en-US" altLang="id-ID" sz="1500" b="1" dirty="0" smtClean="0"/>
              <a:t> </a:t>
            </a:r>
            <a:endParaRPr lang="id-ID" altLang="id-ID" sz="1500" b="1" dirty="0" smtClean="0"/>
          </a:p>
          <a:p>
            <a:pPr algn="ctr" eaLnBrk="1" hangingPunct="1"/>
            <a:r>
              <a:rPr lang="en-US" altLang="id-ID" sz="1500" b="1" dirty="0" err="1" smtClean="0"/>
              <a:t>Satelit</a:t>
            </a:r>
            <a:endParaRPr lang="en-US" altLang="id-ID" sz="1500" b="1" dirty="0"/>
          </a:p>
        </p:txBody>
      </p:sp>
      <p:sp>
        <p:nvSpPr>
          <p:cNvPr id="19" name="AutoShape 11">
            <a:hlinkClick r:id="rId12" action="ppaction://hlinksldjump" highlightClick="1"/>
          </p:cNvPr>
          <p:cNvSpPr>
            <a:spLocks noChangeArrowheads="1"/>
          </p:cNvSpPr>
          <p:nvPr/>
        </p:nvSpPr>
        <p:spPr bwMode="auto">
          <a:xfrm>
            <a:off x="64257" y="51228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Bandul</a:t>
            </a:r>
            <a:r>
              <a:rPr lang="en-US" altLang="id-ID" sz="1500" b="1" dirty="0" smtClean="0"/>
              <a:t> </a:t>
            </a:r>
            <a:endParaRPr lang="id-ID" altLang="id-ID" sz="1500" b="1" dirty="0" smtClean="0"/>
          </a:p>
          <a:p>
            <a:pPr algn="ctr" eaLnBrk="1" hangingPunct="1"/>
            <a:r>
              <a:rPr lang="en-US" altLang="id-ID" sz="1500" b="1" dirty="0" err="1" smtClean="0"/>
              <a:t>Matematis</a:t>
            </a:r>
            <a:endParaRPr lang="en-US" altLang="id-ID" sz="1500" b="1" dirty="0"/>
          </a:p>
        </p:txBody>
      </p:sp>
      <p:sp>
        <p:nvSpPr>
          <p:cNvPr id="20" name="AutoShape 12">
            <a:hlinkClick r:id="rId13" action="ppaction://hlinksldjump" highlightClick="1"/>
          </p:cNvPr>
          <p:cNvSpPr>
            <a:spLocks noChangeArrowheads="1"/>
          </p:cNvSpPr>
          <p:nvPr/>
        </p:nvSpPr>
        <p:spPr bwMode="auto">
          <a:xfrm>
            <a:off x="64257" y="5732487"/>
            <a:ext cx="2083172" cy="504825"/>
          </a:xfrm>
          <a:prstGeom prst="actionButtonBlank">
            <a:avLst/>
          </a:prstGeom>
          <a:solidFill>
            <a:schemeClr val="tx1">
              <a:lumMod val="50000"/>
              <a:lumOff val="5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Hukum</a:t>
            </a:r>
            <a:r>
              <a:rPr lang="en-US" altLang="id-ID" sz="1500" b="1" dirty="0" smtClean="0"/>
              <a:t> Kepler</a:t>
            </a:r>
            <a:endParaRPr lang="en-US" altLang="id-ID" sz="1500" b="1" dirty="0"/>
          </a:p>
        </p:txBody>
      </p:sp>
      <p:sp>
        <p:nvSpPr>
          <p:cNvPr id="22" name="AutoShape 4">
            <a:hlinkClick r:id="rId3" action="ppaction://hlinksldjump" highlightClick="1"/>
          </p:cNvPr>
          <p:cNvSpPr>
            <a:spLocks noChangeArrowheads="1"/>
          </p:cNvSpPr>
          <p:nvPr/>
        </p:nvSpPr>
        <p:spPr bwMode="auto">
          <a:xfrm>
            <a:off x="256803" y="262061"/>
            <a:ext cx="1802680"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b="1" dirty="0" err="1"/>
              <a:t>Materi</a:t>
            </a:r>
            <a:endParaRPr lang="en-US" altLang="id-ID" b="1" dirty="0"/>
          </a:p>
        </p:txBody>
      </p:sp>
    </p:spTree>
    <p:extLst>
      <p:ext uri="{BB962C8B-B14F-4D97-AF65-F5344CB8AC3E}">
        <p14:creationId xmlns:p14="http://schemas.microsoft.com/office/powerpoint/2010/main" val="364196484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26628"/>
                                        </p:tgtEl>
                                        <p:attrNameLst>
                                          <p:attrName>style.visibility</p:attrName>
                                        </p:attrNameLst>
                                      </p:cBhvr>
                                      <p:to>
                                        <p:strVal val="visible"/>
                                      </p:to>
                                    </p:set>
                                    <p:anim calcmode="lin" valueType="num">
                                      <p:cBhvr>
                                        <p:cTn id="7" dur="1000" fill="hold"/>
                                        <p:tgtEl>
                                          <p:spTgt spid="26628"/>
                                        </p:tgtEl>
                                        <p:attrNameLst>
                                          <p:attrName>ppt_x</p:attrName>
                                        </p:attrNameLst>
                                      </p:cBhvr>
                                      <p:tavLst>
                                        <p:tav tm="0">
                                          <p:val>
                                            <p:strVal val="#ppt_x-.2"/>
                                          </p:val>
                                        </p:tav>
                                        <p:tav tm="100000">
                                          <p:val>
                                            <p:strVal val="#ppt_x"/>
                                          </p:val>
                                        </p:tav>
                                      </p:tavLst>
                                    </p:anim>
                                    <p:anim calcmode="lin" valueType="num">
                                      <p:cBhvr>
                                        <p:cTn id="8" dur="1000" fill="hold"/>
                                        <p:tgtEl>
                                          <p:spTgt spid="26628"/>
                                        </p:tgtEl>
                                        <p:attrNameLst>
                                          <p:attrName>ppt_y</p:attrName>
                                        </p:attrNameLst>
                                      </p:cBhvr>
                                      <p:tavLst>
                                        <p:tav tm="0">
                                          <p:val>
                                            <p:strVal val="#ppt_y"/>
                                          </p:val>
                                        </p:tav>
                                        <p:tav tm="100000">
                                          <p:val>
                                            <p:strVal val="#ppt_y"/>
                                          </p:val>
                                        </p:tav>
                                      </p:tavLst>
                                    </p:anim>
                                    <p:animEffect transition="in" filter="wipe(right)" prLst="gradientSize: 0.1">
                                      <p:cBhvr>
                                        <p:cTn id="9" dur="1000"/>
                                        <p:tgtEl>
                                          <p:spTgt spid="2662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7" presetClass="entr" presetSubtype="0" fill="hold" grpId="0" nodeType="clickEffect">
                                  <p:stCondLst>
                                    <p:cond delay="0"/>
                                  </p:stCondLst>
                                  <p:childTnLst>
                                    <p:set>
                                      <p:cBhvr>
                                        <p:cTn id="13" dur="1" fill="hold">
                                          <p:stCondLst>
                                            <p:cond delay="0"/>
                                          </p:stCondLst>
                                        </p:cTn>
                                        <p:tgtEl>
                                          <p:spTgt spid="26632"/>
                                        </p:tgtEl>
                                        <p:attrNameLst>
                                          <p:attrName>style.visibility</p:attrName>
                                        </p:attrNameLst>
                                      </p:cBhvr>
                                      <p:to>
                                        <p:strVal val="visible"/>
                                      </p:to>
                                    </p:set>
                                    <p:animEffect transition="in" filter="fade">
                                      <p:cBhvr>
                                        <p:cTn id="14" dur="1000"/>
                                        <p:tgtEl>
                                          <p:spTgt spid="26632"/>
                                        </p:tgtEl>
                                      </p:cBhvr>
                                    </p:animEffect>
                                    <p:anim calcmode="lin" valueType="num">
                                      <p:cBhvr>
                                        <p:cTn id="15" dur="1000" fill="hold"/>
                                        <p:tgtEl>
                                          <p:spTgt spid="26632"/>
                                        </p:tgtEl>
                                        <p:attrNameLst>
                                          <p:attrName>ppt_x</p:attrName>
                                        </p:attrNameLst>
                                      </p:cBhvr>
                                      <p:tavLst>
                                        <p:tav tm="0">
                                          <p:val>
                                            <p:strVal val="#ppt_x"/>
                                          </p:val>
                                        </p:tav>
                                        <p:tav tm="100000">
                                          <p:val>
                                            <p:strVal val="#ppt_x"/>
                                          </p:val>
                                        </p:tav>
                                      </p:tavLst>
                                    </p:anim>
                                    <p:anim calcmode="lin" valueType="num">
                                      <p:cBhvr>
                                        <p:cTn id="16" dur="1000" fill="hold"/>
                                        <p:tgtEl>
                                          <p:spTgt spid="26632"/>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26631"/>
                                        </p:tgtEl>
                                        <p:attrNameLst>
                                          <p:attrName>style.visibility</p:attrName>
                                        </p:attrNameLst>
                                      </p:cBhvr>
                                      <p:to>
                                        <p:strVal val="visible"/>
                                      </p:to>
                                    </p:set>
                                    <p:anim calcmode="lin" valueType="num">
                                      <p:cBhvr>
                                        <p:cTn id="21" dur="1000" fill="hold"/>
                                        <p:tgtEl>
                                          <p:spTgt spid="26631"/>
                                        </p:tgtEl>
                                        <p:attrNameLst>
                                          <p:attrName>ppt_x</p:attrName>
                                        </p:attrNameLst>
                                      </p:cBhvr>
                                      <p:tavLst>
                                        <p:tav tm="0">
                                          <p:val>
                                            <p:strVal val="#ppt_x-.2"/>
                                          </p:val>
                                        </p:tav>
                                        <p:tav tm="100000">
                                          <p:val>
                                            <p:strVal val="#ppt_x"/>
                                          </p:val>
                                        </p:tav>
                                      </p:tavLst>
                                    </p:anim>
                                    <p:anim calcmode="lin" valueType="num">
                                      <p:cBhvr>
                                        <p:cTn id="22" dur="1000" fill="hold"/>
                                        <p:tgtEl>
                                          <p:spTgt spid="26631"/>
                                        </p:tgtEl>
                                        <p:attrNameLst>
                                          <p:attrName>ppt_y</p:attrName>
                                        </p:attrNameLst>
                                      </p:cBhvr>
                                      <p:tavLst>
                                        <p:tav tm="0">
                                          <p:val>
                                            <p:strVal val="#ppt_y"/>
                                          </p:val>
                                        </p:tav>
                                        <p:tav tm="100000">
                                          <p:val>
                                            <p:strVal val="#ppt_y"/>
                                          </p:val>
                                        </p:tav>
                                      </p:tavLst>
                                    </p:anim>
                                    <p:animEffect transition="in" filter="wipe(right)" prLst="gradientSize: 0.1">
                                      <p:cBhvr>
                                        <p:cTn id="23" dur="1000"/>
                                        <p:tgtEl>
                                          <p:spTgt spid="26631"/>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2" presetClass="entr" presetSubtype="4" fill="hold"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wipe(down)">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8" grpId="0"/>
      <p:bldP spid="26631" grpId="0"/>
      <p:bldP spid="2663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Text Box 3"/>
          <p:cNvSpPr txBox="1">
            <a:spLocks noChangeArrowheads="1"/>
          </p:cNvSpPr>
          <p:nvPr/>
        </p:nvSpPr>
        <p:spPr bwMode="auto">
          <a:xfrm>
            <a:off x="2855516" y="476251"/>
            <a:ext cx="6840538"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id-ID"/>
              <a:t>Hukum III Kepler</a:t>
            </a:r>
          </a:p>
        </p:txBody>
      </p:sp>
      <p:sp>
        <p:nvSpPr>
          <p:cNvPr id="27654" name="Text Box 6"/>
          <p:cNvSpPr txBox="1">
            <a:spLocks noChangeArrowheads="1"/>
          </p:cNvSpPr>
          <p:nvPr/>
        </p:nvSpPr>
        <p:spPr bwMode="auto">
          <a:xfrm>
            <a:off x="2855516" y="1700213"/>
            <a:ext cx="6840538"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id-ID"/>
              <a:t>Secara matematika dirumuskan</a:t>
            </a:r>
          </a:p>
        </p:txBody>
      </p:sp>
      <p:sp>
        <p:nvSpPr>
          <p:cNvPr id="27655" name="AutoShape 7"/>
          <p:cNvSpPr>
            <a:spLocks noChangeArrowheads="1"/>
          </p:cNvSpPr>
          <p:nvPr/>
        </p:nvSpPr>
        <p:spPr bwMode="auto">
          <a:xfrm>
            <a:off x="2855516" y="908051"/>
            <a:ext cx="6769100" cy="720725"/>
          </a:xfrm>
          <a:prstGeom prst="roundRect">
            <a:avLst>
              <a:gd name="adj" fmla="val 16667"/>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just" eaLnBrk="1" hangingPunct="1"/>
            <a:r>
              <a:rPr lang="en-US" altLang="id-ID" i="1"/>
              <a:t>Kuadrat kala revolusi tiap planet sebanding dengan pangkat tiga</a:t>
            </a:r>
          </a:p>
          <a:p>
            <a:pPr algn="just" eaLnBrk="1" hangingPunct="1"/>
            <a:r>
              <a:rPr lang="en-US" altLang="id-ID" i="1"/>
              <a:t>jarak rata-rata planet dari matahari</a:t>
            </a:r>
          </a:p>
        </p:txBody>
      </p:sp>
      <p:graphicFrame>
        <p:nvGraphicFramePr>
          <p:cNvPr id="27659" name="Object 11"/>
          <p:cNvGraphicFramePr>
            <a:graphicFrameLocks noGrp="1" noChangeAspect="1"/>
          </p:cNvGraphicFramePr>
          <p:nvPr>
            <p:ph sz="half" idx="1"/>
            <p:extLst/>
          </p:nvPr>
        </p:nvGraphicFramePr>
        <p:xfrm>
          <a:off x="2999979" y="2133600"/>
          <a:ext cx="720725" cy="665163"/>
        </p:xfrm>
        <a:graphic>
          <a:graphicData uri="http://schemas.openxmlformats.org/presentationml/2006/ole">
            <mc:AlternateContent xmlns:mc="http://schemas.openxmlformats.org/markup-compatibility/2006">
              <mc:Choice xmlns:v="urn:schemas-microsoft-com:vml" Requires="v">
                <p:oleObj spid="_x0000_s12300" name="Equation" r:id="rId3" imgW="495000" imgH="457200" progId="Equation.3">
                  <p:embed/>
                </p:oleObj>
              </mc:Choice>
              <mc:Fallback>
                <p:oleObj name="Equation" r:id="rId3" imgW="495000" imgH="457200" progId="Equation.3">
                  <p:embed/>
                  <p:pic>
                    <p:nvPicPr>
                      <p:cNvPr id="27659" name="Object 11"/>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99979" y="2133600"/>
                        <a:ext cx="720725" cy="665163"/>
                      </a:xfrm>
                      <a:prstGeom prst="rect">
                        <a:avLst/>
                      </a:prstGeom>
                      <a:solidFill>
                        <a:schemeClr val="accent1"/>
                      </a:solidFill>
                      <a:ln>
                        <a:noFill/>
                      </a:ln>
                      <a:effectLst>
                        <a:outerShdw dist="107763" dir="2700000" algn="ctr" rotWithShape="0">
                          <a:schemeClr val="bg2">
                            <a:alpha val="50000"/>
                          </a:schemeClr>
                        </a:outerShdw>
                      </a:effectLst>
                      <a:extLs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graphicFrame>
        <p:nvGraphicFramePr>
          <p:cNvPr id="27668" name="Object 20"/>
          <p:cNvGraphicFramePr>
            <a:graphicFrameLocks noGrp="1" noChangeAspect="1"/>
          </p:cNvGraphicFramePr>
          <p:nvPr>
            <p:ph sz="half" idx="2"/>
            <p:extLst/>
          </p:nvPr>
        </p:nvGraphicFramePr>
        <p:xfrm>
          <a:off x="2855516" y="5300663"/>
          <a:ext cx="4038600" cy="665162"/>
        </p:xfrm>
        <a:graphic>
          <a:graphicData uri="http://schemas.openxmlformats.org/presentationml/2006/ole">
            <mc:AlternateContent xmlns:mc="http://schemas.openxmlformats.org/markup-compatibility/2006">
              <mc:Choice xmlns:v="urn:schemas-microsoft-com:vml" Requires="v">
                <p:oleObj spid="_x0000_s12301" name="Equation" r:id="rId5" imgW="3009600" imgH="495000" progId="Equation.3">
                  <p:embed/>
                </p:oleObj>
              </mc:Choice>
              <mc:Fallback>
                <p:oleObj name="Equation" r:id="rId5" imgW="3009600" imgH="495000" progId="Equation.3">
                  <p:embed/>
                  <p:pic>
                    <p:nvPicPr>
                      <p:cNvPr id="27668" name="Object 20"/>
                      <p:cNvPicPr>
                        <a:picLocks noGrp="1"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55516" y="5300663"/>
                        <a:ext cx="4038600" cy="665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7661" name="Text Box 13"/>
          <p:cNvSpPr txBox="1">
            <a:spLocks noChangeArrowheads="1"/>
          </p:cNvSpPr>
          <p:nvPr/>
        </p:nvSpPr>
        <p:spPr bwMode="auto">
          <a:xfrm>
            <a:off x="4009630" y="2206625"/>
            <a:ext cx="539908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id-ID" sz="1400" i="1"/>
              <a:t>T</a:t>
            </a:r>
            <a:r>
              <a:rPr lang="en-US" altLang="id-ID" sz="1400" baseline="-25000"/>
              <a:t>P</a:t>
            </a:r>
            <a:r>
              <a:rPr lang="en-US" altLang="id-ID" sz="1400"/>
              <a:t> = kala revolusi planet; </a:t>
            </a:r>
            <a:r>
              <a:rPr lang="en-US" altLang="id-ID" sz="1400" i="1"/>
              <a:t>R</a:t>
            </a:r>
            <a:r>
              <a:rPr lang="en-US" altLang="id-ID" sz="1400" baseline="-25000"/>
              <a:t>P</a:t>
            </a:r>
            <a:r>
              <a:rPr lang="en-US" altLang="id-ID" sz="1400"/>
              <a:t> = jarak rata-rata planet; </a:t>
            </a:r>
            <a:r>
              <a:rPr lang="en-US" altLang="id-ID" sz="1400" i="1"/>
              <a:t>C</a:t>
            </a:r>
            <a:r>
              <a:rPr lang="en-US" altLang="id-ID" sz="1400"/>
              <a:t> = tetapan yang nilainya berbanding terbalik dengan massa matahari</a:t>
            </a:r>
          </a:p>
        </p:txBody>
      </p:sp>
      <p:sp>
        <p:nvSpPr>
          <p:cNvPr id="27663" name="AutoShape 15"/>
          <p:cNvSpPr>
            <a:spLocks noChangeArrowheads="1"/>
          </p:cNvSpPr>
          <p:nvPr/>
        </p:nvSpPr>
        <p:spPr bwMode="auto">
          <a:xfrm>
            <a:off x="2639616" y="3011488"/>
            <a:ext cx="1512888" cy="431800"/>
          </a:xfrm>
          <a:prstGeom prst="roundRect">
            <a:avLst>
              <a:gd name="adj" fmla="val 16667"/>
            </a:avLst>
          </a:prstGeom>
          <a:solidFill>
            <a:srgbClr val="FF6600"/>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b="1">
                <a:solidFill>
                  <a:srgbClr val="FFFFFF"/>
                </a:solidFill>
              </a:rPr>
              <a:t>Contoh Soal</a:t>
            </a:r>
          </a:p>
        </p:txBody>
      </p:sp>
      <p:sp>
        <p:nvSpPr>
          <p:cNvPr id="27664" name="Rectangle 16"/>
          <p:cNvSpPr>
            <a:spLocks noChangeArrowheads="1"/>
          </p:cNvSpPr>
          <p:nvPr/>
        </p:nvSpPr>
        <p:spPr bwMode="auto">
          <a:xfrm>
            <a:off x="2639617" y="3429001"/>
            <a:ext cx="6911975" cy="2722563"/>
          </a:xfrm>
          <a:prstGeom prst="rect">
            <a:avLst/>
          </a:prstGeom>
          <a:solidFill>
            <a:srgbClr val="FFCC99">
              <a:alpha val="50195"/>
            </a:srgbClr>
          </a:solidFill>
          <a:ln w="31750">
            <a:solidFill>
              <a:schemeClr val="accent2"/>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id-ID" altLang="id-ID"/>
          </a:p>
        </p:txBody>
      </p:sp>
      <p:sp>
        <p:nvSpPr>
          <p:cNvPr id="27665" name="Rectangle 17"/>
          <p:cNvSpPr>
            <a:spLocks noChangeArrowheads="1"/>
          </p:cNvSpPr>
          <p:nvPr/>
        </p:nvSpPr>
        <p:spPr bwMode="auto">
          <a:xfrm>
            <a:off x="2639616" y="3429000"/>
            <a:ext cx="6840538"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a:t>Hitunglah jarak rata-rata planet Mars dari matahari apabila kala revolusinya 666,9 hari Mars dan satu hari Mars sama dengan 1,03 hari bumi.</a:t>
            </a:r>
          </a:p>
        </p:txBody>
      </p:sp>
      <p:sp>
        <p:nvSpPr>
          <p:cNvPr id="27671" name="Rectangle 23"/>
          <p:cNvSpPr>
            <a:spLocks noChangeArrowheads="1"/>
          </p:cNvSpPr>
          <p:nvPr/>
        </p:nvSpPr>
        <p:spPr bwMode="auto">
          <a:xfrm>
            <a:off x="2639617" y="4292600"/>
            <a:ext cx="6767513" cy="915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id-ID" b="1"/>
              <a:t>Jawab:</a:t>
            </a:r>
          </a:p>
          <a:p>
            <a:pPr eaLnBrk="1" hangingPunct="1"/>
            <a:r>
              <a:rPr lang="en-US" altLang="id-ID"/>
              <a:t>Kala revolusi planet Mars adalah 666,9 × 1,03 hari bumi = 686,9 hari bumi. Jadi, </a:t>
            </a:r>
            <a:r>
              <a:rPr lang="en-US" altLang="id-ID" i="1"/>
              <a:t>T</a:t>
            </a:r>
            <a:r>
              <a:rPr lang="en-US" altLang="id-ID" baseline="-25000"/>
              <a:t>M</a:t>
            </a:r>
            <a:r>
              <a:rPr lang="en-US" altLang="id-ID"/>
              <a:t> = 686,9 × 24 jam = 16.485,6 jam</a:t>
            </a:r>
          </a:p>
        </p:txBody>
      </p:sp>
      <p:pic>
        <p:nvPicPr>
          <p:cNvPr id="15" name="Picture 14" descr="GOBAC~56">
            <a:hlinkClick r:id="rId7" action="ppaction://hlinksldjump"/>
          </p:cNvPr>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2495600" y="6376988"/>
            <a:ext cx="1079500" cy="48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3" descr="NEXTCLR">
            <a:hlinkClick r:id="" action="ppaction://hlinkshowjump?jump=nextslide"/>
          </p:cNvPr>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11007328" y="6430964"/>
            <a:ext cx="8493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AutoShape 5">
            <a:hlinkClick r:id="rId10" action="ppaction://hlinksldjump" highlightClick="1"/>
          </p:cNvPr>
          <p:cNvSpPr>
            <a:spLocks noChangeArrowheads="1"/>
          </p:cNvSpPr>
          <p:nvPr/>
        </p:nvSpPr>
        <p:spPr bwMode="auto">
          <a:xfrm>
            <a:off x="64257" y="980728"/>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a:t>
            </a:r>
            <a:r>
              <a:rPr lang="en-US" altLang="id-ID" sz="1500" b="1" dirty="0" err="1" smtClean="0"/>
              <a:t>oleh</a:t>
            </a:r>
            <a:endParaRPr lang="id-ID" altLang="id-ID" sz="1500" b="1" dirty="0" smtClean="0"/>
          </a:p>
          <a:p>
            <a:pPr algn="ctr" eaLnBrk="1" hangingPunct="1"/>
            <a:r>
              <a:rPr lang="en-US" altLang="id-ID" sz="1500" b="1" dirty="0" smtClean="0"/>
              <a:t>Benda </a:t>
            </a:r>
            <a:r>
              <a:rPr lang="en-US" altLang="id-ID" sz="1500" b="1" dirty="0" err="1"/>
              <a:t>Titik</a:t>
            </a:r>
            <a:endParaRPr lang="en-US" altLang="id-ID" sz="1500" b="1" dirty="0"/>
          </a:p>
        </p:txBody>
      </p:sp>
      <p:sp>
        <p:nvSpPr>
          <p:cNvPr id="18" name="AutoShape 6">
            <a:hlinkClick r:id="rId11" action="ppaction://hlinksldjump" highlightClick="1"/>
          </p:cNvPr>
          <p:cNvSpPr>
            <a:spLocks noChangeArrowheads="1"/>
          </p:cNvSpPr>
          <p:nvPr/>
        </p:nvSpPr>
        <p:spPr bwMode="auto">
          <a:xfrm>
            <a:off x="64257" y="1610464"/>
            <a:ext cx="2083172" cy="783486"/>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Newton</a:t>
            </a:r>
            <a:endParaRPr lang="id-ID" altLang="id-ID" sz="1500" b="1" dirty="0" smtClean="0"/>
          </a:p>
          <a:p>
            <a:pPr algn="ctr" eaLnBrk="1" hangingPunct="1"/>
            <a:r>
              <a:rPr lang="en-US" altLang="id-ID" sz="1500" b="1" dirty="0" err="1" smtClean="0"/>
              <a:t>Menjelaskan</a:t>
            </a:r>
            <a:r>
              <a:rPr lang="en-US" altLang="id-ID" sz="1500" b="1" dirty="0" smtClean="0"/>
              <a:t> </a:t>
            </a:r>
            <a:endParaRPr lang="id-ID" altLang="id-ID" sz="1500" b="1" dirty="0" smtClean="0"/>
          </a:p>
          <a:p>
            <a:pPr algn="ctr" eaLnBrk="1" hangingPunct="1"/>
            <a:r>
              <a:rPr lang="en-US" altLang="id-ID" sz="1500" b="1" dirty="0" err="1" smtClean="0"/>
              <a:t>Hukum</a:t>
            </a:r>
            <a:r>
              <a:rPr lang="en-US" altLang="id-ID" sz="1500" b="1" dirty="0" smtClean="0"/>
              <a:t> </a:t>
            </a:r>
            <a:r>
              <a:rPr lang="en-US" altLang="id-ID" sz="1500" b="1" dirty="0"/>
              <a:t>Kepler</a:t>
            </a:r>
          </a:p>
        </p:txBody>
      </p:sp>
      <p:sp>
        <p:nvSpPr>
          <p:cNvPr id="19" name="AutoShape 7">
            <a:hlinkClick r:id="rId12" action="ppaction://hlinksldjump" highlightClick="1"/>
          </p:cNvPr>
          <p:cNvSpPr>
            <a:spLocks noChangeArrowheads="1"/>
          </p:cNvSpPr>
          <p:nvPr/>
        </p:nvSpPr>
        <p:spPr bwMode="auto">
          <a:xfrm>
            <a:off x="64257" y="25320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Gravitasi</a:t>
            </a:r>
            <a:r>
              <a:rPr lang="en-US" altLang="id-ID" sz="1500" b="1" dirty="0" smtClean="0"/>
              <a:t> </a:t>
            </a:r>
            <a:r>
              <a:rPr lang="en-US" altLang="id-ID" sz="1500" b="1" dirty="0" err="1"/>
              <a:t>oleh</a:t>
            </a:r>
            <a:r>
              <a:rPr lang="en-US" altLang="id-ID" sz="1500" b="1" dirty="0"/>
              <a:t> </a:t>
            </a:r>
            <a:endParaRPr lang="id-ID" altLang="id-ID" sz="1500" b="1" dirty="0" smtClean="0"/>
          </a:p>
          <a:p>
            <a:pPr algn="ctr" eaLnBrk="1" hangingPunct="1"/>
            <a:r>
              <a:rPr lang="en-US" altLang="id-ID" sz="1500" b="1" dirty="0" smtClean="0"/>
              <a:t>Benda-Benda </a:t>
            </a:r>
            <a:r>
              <a:rPr lang="en-US" altLang="id-ID" sz="1500" b="1" dirty="0" err="1"/>
              <a:t>Besar</a:t>
            </a:r>
            <a:endParaRPr lang="en-US" altLang="id-ID" sz="1500" b="1" dirty="0"/>
          </a:p>
        </p:txBody>
      </p:sp>
      <p:sp>
        <p:nvSpPr>
          <p:cNvPr id="20" name="AutoShape 8">
            <a:hlinkClick r:id="rId13" action="ppaction://hlinksldjump" highlightClick="1"/>
          </p:cNvPr>
          <p:cNvSpPr>
            <a:spLocks noChangeArrowheads="1"/>
          </p:cNvSpPr>
          <p:nvPr/>
        </p:nvSpPr>
        <p:spPr bwMode="auto">
          <a:xfrm>
            <a:off x="64257" y="31797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smtClean="0"/>
              <a:t>Medan </a:t>
            </a:r>
            <a:r>
              <a:rPr lang="en-US" altLang="id-ID" sz="1500" b="1" dirty="0" err="1"/>
              <a:t>Gravitasi</a:t>
            </a:r>
            <a:endParaRPr lang="en-US" altLang="id-ID" sz="1500" b="1" dirty="0"/>
          </a:p>
        </p:txBody>
      </p:sp>
      <p:sp>
        <p:nvSpPr>
          <p:cNvPr id="21" name="AutoShape 9">
            <a:hlinkClick r:id="rId14" action="ppaction://hlinksldjump" highlightClick="1"/>
          </p:cNvPr>
          <p:cNvSpPr>
            <a:spLocks noChangeArrowheads="1"/>
          </p:cNvSpPr>
          <p:nvPr/>
        </p:nvSpPr>
        <p:spPr bwMode="auto">
          <a:xfrm>
            <a:off x="64257" y="38274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smtClean="0"/>
              <a:t>Tenaga </a:t>
            </a:r>
            <a:r>
              <a:rPr lang="en-US" altLang="id-ID" sz="1500" b="1" dirty="0" err="1"/>
              <a:t>Potensial</a:t>
            </a:r>
            <a:r>
              <a:rPr lang="en-US" altLang="id-ID" sz="1500" b="1" dirty="0"/>
              <a:t> </a:t>
            </a:r>
            <a:endParaRPr lang="id-ID" altLang="id-ID" sz="1500" b="1" dirty="0" smtClean="0"/>
          </a:p>
          <a:p>
            <a:pPr algn="ctr" eaLnBrk="1" hangingPunct="1"/>
            <a:r>
              <a:rPr lang="en-US" altLang="id-ID" sz="1500" b="1" dirty="0" err="1" smtClean="0"/>
              <a:t>Gravitasi</a:t>
            </a:r>
            <a:endParaRPr lang="en-US" altLang="id-ID" sz="1500" b="1" dirty="0"/>
          </a:p>
        </p:txBody>
      </p:sp>
      <p:sp>
        <p:nvSpPr>
          <p:cNvPr id="22" name="AutoShape 10">
            <a:hlinkClick r:id="rId15" action="ppaction://hlinksldjump" highlightClick="1"/>
          </p:cNvPr>
          <p:cNvSpPr>
            <a:spLocks noChangeArrowheads="1"/>
          </p:cNvSpPr>
          <p:nvPr/>
        </p:nvSpPr>
        <p:spPr bwMode="auto">
          <a:xfrm>
            <a:off x="64257" y="4476774"/>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Mengorbitkan</a:t>
            </a:r>
            <a:r>
              <a:rPr lang="en-US" altLang="id-ID" sz="1500" b="1" dirty="0" smtClean="0"/>
              <a:t> </a:t>
            </a:r>
            <a:endParaRPr lang="id-ID" altLang="id-ID" sz="1500" b="1" dirty="0" smtClean="0"/>
          </a:p>
          <a:p>
            <a:pPr algn="ctr" eaLnBrk="1" hangingPunct="1"/>
            <a:r>
              <a:rPr lang="en-US" altLang="id-ID" sz="1500" b="1" dirty="0" err="1" smtClean="0"/>
              <a:t>Satelit</a:t>
            </a:r>
            <a:endParaRPr lang="en-US" altLang="id-ID" sz="1500" b="1" dirty="0"/>
          </a:p>
        </p:txBody>
      </p:sp>
      <p:sp>
        <p:nvSpPr>
          <p:cNvPr id="23" name="AutoShape 11">
            <a:hlinkClick r:id="rId16" action="ppaction://hlinksldjump" highlightClick="1"/>
          </p:cNvPr>
          <p:cNvSpPr>
            <a:spLocks noChangeArrowheads="1"/>
          </p:cNvSpPr>
          <p:nvPr/>
        </p:nvSpPr>
        <p:spPr bwMode="auto">
          <a:xfrm>
            <a:off x="64257" y="5122887"/>
            <a:ext cx="2083172" cy="504825"/>
          </a:xfrm>
          <a:prstGeom prst="actionButtonBlank">
            <a:avLst/>
          </a:prstGeom>
          <a:solidFill>
            <a:schemeClr val="accent2">
              <a:lumMod val="40000"/>
              <a:lumOff val="6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Bandul</a:t>
            </a:r>
            <a:r>
              <a:rPr lang="en-US" altLang="id-ID" sz="1500" b="1" dirty="0" smtClean="0"/>
              <a:t> </a:t>
            </a:r>
            <a:endParaRPr lang="id-ID" altLang="id-ID" sz="1500" b="1" dirty="0" smtClean="0"/>
          </a:p>
          <a:p>
            <a:pPr algn="ctr" eaLnBrk="1" hangingPunct="1"/>
            <a:r>
              <a:rPr lang="en-US" altLang="id-ID" sz="1500" b="1" dirty="0" err="1" smtClean="0"/>
              <a:t>Matematis</a:t>
            </a:r>
            <a:endParaRPr lang="en-US" altLang="id-ID" sz="1500" b="1" dirty="0"/>
          </a:p>
        </p:txBody>
      </p:sp>
      <p:sp>
        <p:nvSpPr>
          <p:cNvPr id="24" name="AutoShape 12">
            <a:hlinkClick r:id="rId17" action="ppaction://hlinksldjump" highlightClick="1"/>
          </p:cNvPr>
          <p:cNvSpPr>
            <a:spLocks noChangeArrowheads="1"/>
          </p:cNvSpPr>
          <p:nvPr/>
        </p:nvSpPr>
        <p:spPr bwMode="auto">
          <a:xfrm>
            <a:off x="64257" y="5732487"/>
            <a:ext cx="2083172" cy="504825"/>
          </a:xfrm>
          <a:prstGeom prst="actionButtonBlank">
            <a:avLst/>
          </a:prstGeom>
          <a:solidFill>
            <a:schemeClr val="tx1">
              <a:lumMod val="50000"/>
              <a:lumOff val="50000"/>
            </a:schemeClr>
          </a:solidFill>
          <a:ln/>
          <a:extLst/>
        </p:spPr>
        <p:style>
          <a:lnRef idx="0">
            <a:schemeClr val="accent1"/>
          </a:lnRef>
          <a:fillRef idx="3">
            <a:schemeClr val="accent1"/>
          </a:fillRef>
          <a:effectRef idx="3">
            <a:schemeClr val="accent1"/>
          </a:effectRef>
          <a:fontRef idx="minor">
            <a:schemeClr val="lt1"/>
          </a:fontRef>
        </p:style>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sz="1500" b="1" dirty="0" err="1" smtClean="0"/>
              <a:t>Hukum</a:t>
            </a:r>
            <a:r>
              <a:rPr lang="en-US" altLang="id-ID" sz="1500" b="1" dirty="0" smtClean="0"/>
              <a:t> Kepler</a:t>
            </a:r>
            <a:endParaRPr lang="en-US" altLang="id-ID" sz="1500" b="1" dirty="0"/>
          </a:p>
        </p:txBody>
      </p:sp>
      <p:sp>
        <p:nvSpPr>
          <p:cNvPr id="26" name="AutoShape 4">
            <a:hlinkClick r:id="rId7" action="ppaction://hlinksldjump" highlightClick="1"/>
          </p:cNvPr>
          <p:cNvSpPr>
            <a:spLocks noChangeArrowheads="1"/>
          </p:cNvSpPr>
          <p:nvPr/>
        </p:nvSpPr>
        <p:spPr bwMode="auto">
          <a:xfrm>
            <a:off x="256803" y="262061"/>
            <a:ext cx="1802680" cy="504825"/>
          </a:xfrm>
          <a:prstGeom prst="actionButtonBlank">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id-ID" b="1" dirty="0" err="1"/>
              <a:t>Materi</a:t>
            </a:r>
            <a:endParaRPr lang="en-US" altLang="id-ID" b="1" dirty="0"/>
          </a:p>
        </p:txBody>
      </p:sp>
    </p:spTree>
    <p:extLst>
      <p:ext uri="{BB962C8B-B14F-4D97-AF65-F5344CB8AC3E}">
        <p14:creationId xmlns:p14="http://schemas.microsoft.com/office/powerpoint/2010/main" val="17636373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4" presetClass="entr" presetSubtype="0" fill="hold" grpId="0" nodeType="clickEffect">
                                  <p:stCondLst>
                                    <p:cond delay="0"/>
                                  </p:stCondLst>
                                  <p:childTnLst>
                                    <p:set>
                                      <p:cBhvr>
                                        <p:cTn id="6" dur="1" fill="hold">
                                          <p:stCondLst>
                                            <p:cond delay="0"/>
                                          </p:stCondLst>
                                        </p:cTn>
                                        <p:tgtEl>
                                          <p:spTgt spid="27651"/>
                                        </p:tgtEl>
                                        <p:attrNameLst>
                                          <p:attrName>style.visibility</p:attrName>
                                        </p:attrNameLst>
                                      </p:cBhvr>
                                      <p:to>
                                        <p:strVal val="visible"/>
                                      </p:to>
                                    </p:set>
                                    <p:anim from="(-#ppt_w/2)" to="(#ppt_x)" calcmode="lin" valueType="num">
                                      <p:cBhvr>
                                        <p:cTn id="7" dur="600" fill="hold">
                                          <p:stCondLst>
                                            <p:cond delay="0"/>
                                          </p:stCondLst>
                                        </p:cTn>
                                        <p:tgtEl>
                                          <p:spTgt spid="27651"/>
                                        </p:tgtEl>
                                        <p:attrNameLst>
                                          <p:attrName>ppt_x</p:attrName>
                                        </p:attrNameLst>
                                      </p:cBhvr>
                                    </p:anim>
                                    <p:anim from="0" to="-1.0" calcmode="lin" valueType="num">
                                      <p:cBhvr>
                                        <p:cTn id="8" dur="200" decel="50000" autoRev="1" fill="hold">
                                          <p:stCondLst>
                                            <p:cond delay="600"/>
                                          </p:stCondLst>
                                        </p:cTn>
                                        <p:tgtEl>
                                          <p:spTgt spid="27651"/>
                                        </p:tgtEl>
                                        <p:attrNameLst>
                                          <p:attrName>xshear</p:attrName>
                                        </p:attrNameLst>
                                      </p:cBhvr>
                                    </p:anim>
                                    <p:animScale>
                                      <p:cBhvr>
                                        <p:cTn id="9" dur="200" decel="100000" autoRev="1" fill="hold">
                                          <p:stCondLst>
                                            <p:cond delay="600"/>
                                          </p:stCondLst>
                                        </p:cTn>
                                        <p:tgtEl>
                                          <p:spTgt spid="27651"/>
                                        </p:tgtEl>
                                      </p:cBhvr>
                                      <p:from x="100000" y="100000"/>
                                      <p:to x="80000" y="100000"/>
                                    </p:animScale>
                                    <p:anim by="(#ppt_h/3+#ppt_w*0.1)" calcmode="lin" valueType="num">
                                      <p:cBhvr additive="sum">
                                        <p:cTn id="10" dur="200" decel="100000" autoRev="1" fill="hold">
                                          <p:stCondLst>
                                            <p:cond delay="600"/>
                                          </p:stCondLst>
                                        </p:cTn>
                                        <p:tgtEl>
                                          <p:spTgt spid="27651"/>
                                        </p:tgtEl>
                                        <p:attrNameLst>
                                          <p:attrName>ppt_x</p:attrName>
                                        </p:attrNameLst>
                                      </p:cBhvr>
                                    </p:anim>
                                  </p:childTnLst>
                                </p:cTn>
                              </p:par>
                            </p:childTnLst>
                          </p:cTn>
                        </p:par>
                      </p:childTnLst>
                    </p:cTn>
                  </p:par>
                  <p:par>
                    <p:cTn id="11" fill="hold" nodeType="clickPar">
                      <p:stCondLst>
                        <p:cond delay="indefinite"/>
                      </p:stCondLst>
                      <p:childTnLst>
                        <p:par>
                          <p:cTn id="12" fill="hold" nodeType="withGroup">
                            <p:stCondLst>
                              <p:cond delay="0"/>
                            </p:stCondLst>
                            <p:childTnLst>
                              <p:par>
                                <p:cTn id="13" presetID="2" presetClass="entr" presetSubtype="2" fill="hold" grpId="0" nodeType="clickEffect">
                                  <p:stCondLst>
                                    <p:cond delay="0"/>
                                  </p:stCondLst>
                                  <p:childTnLst>
                                    <p:set>
                                      <p:cBhvr>
                                        <p:cTn id="14" dur="1" fill="hold">
                                          <p:stCondLst>
                                            <p:cond delay="0"/>
                                          </p:stCondLst>
                                        </p:cTn>
                                        <p:tgtEl>
                                          <p:spTgt spid="27655"/>
                                        </p:tgtEl>
                                        <p:attrNameLst>
                                          <p:attrName>style.visibility</p:attrName>
                                        </p:attrNameLst>
                                      </p:cBhvr>
                                      <p:to>
                                        <p:strVal val="visible"/>
                                      </p:to>
                                    </p:set>
                                    <p:anim calcmode="lin" valueType="num">
                                      <p:cBhvr additive="base">
                                        <p:cTn id="15" dur="500" fill="hold"/>
                                        <p:tgtEl>
                                          <p:spTgt spid="27655"/>
                                        </p:tgtEl>
                                        <p:attrNameLst>
                                          <p:attrName>ppt_x</p:attrName>
                                        </p:attrNameLst>
                                      </p:cBhvr>
                                      <p:tavLst>
                                        <p:tav tm="0">
                                          <p:val>
                                            <p:strVal val="1+#ppt_w/2"/>
                                          </p:val>
                                        </p:tav>
                                        <p:tav tm="100000">
                                          <p:val>
                                            <p:strVal val="#ppt_x"/>
                                          </p:val>
                                        </p:tav>
                                      </p:tavLst>
                                    </p:anim>
                                    <p:anim calcmode="lin" valueType="num">
                                      <p:cBhvr additive="base">
                                        <p:cTn id="16" dur="500" fill="hold"/>
                                        <p:tgtEl>
                                          <p:spTgt spid="27655"/>
                                        </p:tgtEl>
                                        <p:attrNameLst>
                                          <p:attrName>ppt_y</p:attrName>
                                        </p:attrNameLst>
                                      </p:cBhvr>
                                      <p:tavLst>
                                        <p:tav tm="0">
                                          <p:val>
                                            <p:strVal val="#ppt_y"/>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29" presetClass="entr" presetSubtype="0" fill="hold" grpId="0" nodeType="clickEffect">
                                  <p:stCondLst>
                                    <p:cond delay="0"/>
                                  </p:stCondLst>
                                  <p:childTnLst>
                                    <p:set>
                                      <p:cBhvr>
                                        <p:cTn id="20" dur="1" fill="hold">
                                          <p:stCondLst>
                                            <p:cond delay="0"/>
                                          </p:stCondLst>
                                        </p:cTn>
                                        <p:tgtEl>
                                          <p:spTgt spid="27654"/>
                                        </p:tgtEl>
                                        <p:attrNameLst>
                                          <p:attrName>style.visibility</p:attrName>
                                        </p:attrNameLst>
                                      </p:cBhvr>
                                      <p:to>
                                        <p:strVal val="visible"/>
                                      </p:to>
                                    </p:set>
                                    <p:anim calcmode="lin" valueType="num">
                                      <p:cBhvr>
                                        <p:cTn id="21" dur="1000" fill="hold"/>
                                        <p:tgtEl>
                                          <p:spTgt spid="27654"/>
                                        </p:tgtEl>
                                        <p:attrNameLst>
                                          <p:attrName>ppt_x</p:attrName>
                                        </p:attrNameLst>
                                      </p:cBhvr>
                                      <p:tavLst>
                                        <p:tav tm="0">
                                          <p:val>
                                            <p:strVal val="#ppt_x-.2"/>
                                          </p:val>
                                        </p:tav>
                                        <p:tav tm="100000">
                                          <p:val>
                                            <p:strVal val="#ppt_x"/>
                                          </p:val>
                                        </p:tav>
                                      </p:tavLst>
                                    </p:anim>
                                    <p:anim calcmode="lin" valueType="num">
                                      <p:cBhvr>
                                        <p:cTn id="22" dur="1000" fill="hold"/>
                                        <p:tgtEl>
                                          <p:spTgt spid="27654"/>
                                        </p:tgtEl>
                                        <p:attrNameLst>
                                          <p:attrName>ppt_y</p:attrName>
                                        </p:attrNameLst>
                                      </p:cBhvr>
                                      <p:tavLst>
                                        <p:tav tm="0">
                                          <p:val>
                                            <p:strVal val="#ppt_y"/>
                                          </p:val>
                                        </p:tav>
                                        <p:tav tm="100000">
                                          <p:val>
                                            <p:strVal val="#ppt_y"/>
                                          </p:val>
                                        </p:tav>
                                      </p:tavLst>
                                    </p:anim>
                                    <p:animEffect transition="in" filter="wipe(right)" prLst="gradientSize: 0.1">
                                      <p:cBhvr>
                                        <p:cTn id="23" dur="1000"/>
                                        <p:tgtEl>
                                          <p:spTgt spid="27654"/>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22" presetClass="entr" presetSubtype="4" fill="hold" nodeType="clickEffect">
                                  <p:stCondLst>
                                    <p:cond delay="0"/>
                                  </p:stCondLst>
                                  <p:childTnLst>
                                    <p:set>
                                      <p:cBhvr>
                                        <p:cTn id="27" dur="1" fill="hold">
                                          <p:stCondLst>
                                            <p:cond delay="0"/>
                                          </p:stCondLst>
                                        </p:cTn>
                                        <p:tgtEl>
                                          <p:spTgt spid="27659"/>
                                        </p:tgtEl>
                                        <p:attrNameLst>
                                          <p:attrName>style.visibility</p:attrName>
                                        </p:attrNameLst>
                                      </p:cBhvr>
                                      <p:to>
                                        <p:strVal val="visible"/>
                                      </p:to>
                                    </p:set>
                                    <p:animEffect transition="in" filter="wipe(down)">
                                      <p:cBhvr>
                                        <p:cTn id="28" dur="500"/>
                                        <p:tgtEl>
                                          <p:spTgt spid="27659"/>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53" presetClass="entr" presetSubtype="0" fill="hold" grpId="0" nodeType="clickEffect">
                                  <p:stCondLst>
                                    <p:cond delay="0"/>
                                  </p:stCondLst>
                                  <p:childTnLst>
                                    <p:set>
                                      <p:cBhvr>
                                        <p:cTn id="32" dur="1" fill="hold">
                                          <p:stCondLst>
                                            <p:cond delay="0"/>
                                          </p:stCondLst>
                                        </p:cTn>
                                        <p:tgtEl>
                                          <p:spTgt spid="27661"/>
                                        </p:tgtEl>
                                        <p:attrNameLst>
                                          <p:attrName>style.visibility</p:attrName>
                                        </p:attrNameLst>
                                      </p:cBhvr>
                                      <p:to>
                                        <p:strVal val="visible"/>
                                      </p:to>
                                    </p:set>
                                    <p:anim calcmode="lin" valueType="num">
                                      <p:cBhvr>
                                        <p:cTn id="33" dur="500" fill="hold"/>
                                        <p:tgtEl>
                                          <p:spTgt spid="27661"/>
                                        </p:tgtEl>
                                        <p:attrNameLst>
                                          <p:attrName>ppt_w</p:attrName>
                                        </p:attrNameLst>
                                      </p:cBhvr>
                                      <p:tavLst>
                                        <p:tav tm="0">
                                          <p:val>
                                            <p:fltVal val="0"/>
                                          </p:val>
                                        </p:tav>
                                        <p:tav tm="100000">
                                          <p:val>
                                            <p:strVal val="#ppt_w"/>
                                          </p:val>
                                        </p:tav>
                                      </p:tavLst>
                                    </p:anim>
                                    <p:anim calcmode="lin" valueType="num">
                                      <p:cBhvr>
                                        <p:cTn id="34" dur="500" fill="hold"/>
                                        <p:tgtEl>
                                          <p:spTgt spid="27661"/>
                                        </p:tgtEl>
                                        <p:attrNameLst>
                                          <p:attrName>ppt_h</p:attrName>
                                        </p:attrNameLst>
                                      </p:cBhvr>
                                      <p:tavLst>
                                        <p:tav tm="0">
                                          <p:val>
                                            <p:fltVal val="0"/>
                                          </p:val>
                                        </p:tav>
                                        <p:tav tm="100000">
                                          <p:val>
                                            <p:strVal val="#ppt_h"/>
                                          </p:val>
                                        </p:tav>
                                      </p:tavLst>
                                    </p:anim>
                                    <p:animEffect transition="in" filter="fade">
                                      <p:cBhvr>
                                        <p:cTn id="35" dur="500"/>
                                        <p:tgtEl>
                                          <p:spTgt spid="27661"/>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27664"/>
                                        </p:tgtEl>
                                        <p:attrNameLst>
                                          <p:attrName>style.visibility</p:attrName>
                                        </p:attrNameLst>
                                      </p:cBhvr>
                                      <p:to>
                                        <p:strVal val="visible"/>
                                      </p:to>
                                    </p:set>
                                    <p:animEffect transition="in" filter="fade">
                                      <p:cBhvr>
                                        <p:cTn id="40" dur="1000"/>
                                        <p:tgtEl>
                                          <p:spTgt spid="27664"/>
                                        </p:tgtEl>
                                      </p:cBhvr>
                                    </p:animEffect>
                                    <p:anim calcmode="lin" valueType="num">
                                      <p:cBhvr>
                                        <p:cTn id="41" dur="1000" fill="hold"/>
                                        <p:tgtEl>
                                          <p:spTgt spid="27664"/>
                                        </p:tgtEl>
                                        <p:attrNameLst>
                                          <p:attrName>ppt_x</p:attrName>
                                        </p:attrNameLst>
                                      </p:cBhvr>
                                      <p:tavLst>
                                        <p:tav tm="0">
                                          <p:val>
                                            <p:strVal val="#ppt_x"/>
                                          </p:val>
                                        </p:tav>
                                        <p:tav tm="100000">
                                          <p:val>
                                            <p:strVal val="#ppt_x"/>
                                          </p:val>
                                        </p:tav>
                                      </p:tavLst>
                                    </p:anim>
                                    <p:anim calcmode="lin" valueType="num">
                                      <p:cBhvr>
                                        <p:cTn id="42" dur="1000" fill="hold"/>
                                        <p:tgtEl>
                                          <p:spTgt spid="27664"/>
                                        </p:tgtEl>
                                        <p:attrNameLst>
                                          <p:attrName>ppt_y</p:attrName>
                                        </p:attrNameLst>
                                      </p:cBhvr>
                                      <p:tavLst>
                                        <p:tav tm="0">
                                          <p:val>
                                            <p:strVal val="#ppt_y+.1"/>
                                          </p:val>
                                        </p:tav>
                                        <p:tav tm="100000">
                                          <p:val>
                                            <p:strVal val="#ppt_y"/>
                                          </p:val>
                                        </p:tav>
                                      </p:tavLst>
                                    </p:anim>
                                  </p:childTnLst>
                                </p:cTn>
                              </p:par>
                              <p:par>
                                <p:cTn id="43" presetID="42" presetClass="entr" presetSubtype="0" fill="hold" grpId="0" nodeType="withEffect">
                                  <p:stCondLst>
                                    <p:cond delay="0"/>
                                  </p:stCondLst>
                                  <p:childTnLst>
                                    <p:set>
                                      <p:cBhvr>
                                        <p:cTn id="44" dur="1" fill="hold">
                                          <p:stCondLst>
                                            <p:cond delay="0"/>
                                          </p:stCondLst>
                                        </p:cTn>
                                        <p:tgtEl>
                                          <p:spTgt spid="27663"/>
                                        </p:tgtEl>
                                        <p:attrNameLst>
                                          <p:attrName>style.visibility</p:attrName>
                                        </p:attrNameLst>
                                      </p:cBhvr>
                                      <p:to>
                                        <p:strVal val="visible"/>
                                      </p:to>
                                    </p:set>
                                    <p:animEffect transition="in" filter="fade">
                                      <p:cBhvr>
                                        <p:cTn id="45" dur="1000"/>
                                        <p:tgtEl>
                                          <p:spTgt spid="27663"/>
                                        </p:tgtEl>
                                      </p:cBhvr>
                                    </p:animEffect>
                                    <p:anim calcmode="lin" valueType="num">
                                      <p:cBhvr>
                                        <p:cTn id="46" dur="1000" fill="hold"/>
                                        <p:tgtEl>
                                          <p:spTgt spid="27663"/>
                                        </p:tgtEl>
                                        <p:attrNameLst>
                                          <p:attrName>ppt_x</p:attrName>
                                        </p:attrNameLst>
                                      </p:cBhvr>
                                      <p:tavLst>
                                        <p:tav tm="0">
                                          <p:val>
                                            <p:strVal val="#ppt_x"/>
                                          </p:val>
                                        </p:tav>
                                        <p:tav tm="100000">
                                          <p:val>
                                            <p:strVal val="#ppt_x"/>
                                          </p:val>
                                        </p:tav>
                                      </p:tavLst>
                                    </p:anim>
                                    <p:anim calcmode="lin" valueType="num">
                                      <p:cBhvr>
                                        <p:cTn id="47" dur="1000" fill="hold"/>
                                        <p:tgtEl>
                                          <p:spTgt spid="27663"/>
                                        </p:tgtEl>
                                        <p:attrNameLst>
                                          <p:attrName>ppt_y</p:attrName>
                                        </p:attrNameLst>
                                      </p:cBhvr>
                                      <p:tavLst>
                                        <p:tav tm="0">
                                          <p:val>
                                            <p:strVal val="#ppt_y+.1"/>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29" presetClass="entr" presetSubtype="0" fill="hold" grpId="0" nodeType="clickEffect">
                                  <p:stCondLst>
                                    <p:cond delay="0"/>
                                  </p:stCondLst>
                                  <p:childTnLst>
                                    <p:set>
                                      <p:cBhvr>
                                        <p:cTn id="51" dur="1" fill="hold">
                                          <p:stCondLst>
                                            <p:cond delay="0"/>
                                          </p:stCondLst>
                                        </p:cTn>
                                        <p:tgtEl>
                                          <p:spTgt spid="27665"/>
                                        </p:tgtEl>
                                        <p:attrNameLst>
                                          <p:attrName>style.visibility</p:attrName>
                                        </p:attrNameLst>
                                      </p:cBhvr>
                                      <p:to>
                                        <p:strVal val="visible"/>
                                      </p:to>
                                    </p:set>
                                    <p:anim calcmode="lin" valueType="num">
                                      <p:cBhvr>
                                        <p:cTn id="52" dur="1000" fill="hold"/>
                                        <p:tgtEl>
                                          <p:spTgt spid="27665"/>
                                        </p:tgtEl>
                                        <p:attrNameLst>
                                          <p:attrName>ppt_x</p:attrName>
                                        </p:attrNameLst>
                                      </p:cBhvr>
                                      <p:tavLst>
                                        <p:tav tm="0">
                                          <p:val>
                                            <p:strVal val="#ppt_x-.2"/>
                                          </p:val>
                                        </p:tav>
                                        <p:tav tm="100000">
                                          <p:val>
                                            <p:strVal val="#ppt_x"/>
                                          </p:val>
                                        </p:tav>
                                      </p:tavLst>
                                    </p:anim>
                                    <p:anim calcmode="lin" valueType="num">
                                      <p:cBhvr>
                                        <p:cTn id="53" dur="1000" fill="hold"/>
                                        <p:tgtEl>
                                          <p:spTgt spid="27665"/>
                                        </p:tgtEl>
                                        <p:attrNameLst>
                                          <p:attrName>ppt_y</p:attrName>
                                        </p:attrNameLst>
                                      </p:cBhvr>
                                      <p:tavLst>
                                        <p:tav tm="0">
                                          <p:val>
                                            <p:strVal val="#ppt_y"/>
                                          </p:val>
                                        </p:tav>
                                        <p:tav tm="100000">
                                          <p:val>
                                            <p:strVal val="#ppt_y"/>
                                          </p:val>
                                        </p:tav>
                                      </p:tavLst>
                                    </p:anim>
                                    <p:animEffect transition="in" filter="wipe(right)" prLst="gradientSize: 0.1">
                                      <p:cBhvr>
                                        <p:cTn id="54" dur="1000"/>
                                        <p:tgtEl>
                                          <p:spTgt spid="27665"/>
                                        </p:tgtEl>
                                      </p:cBhvr>
                                    </p:animEffect>
                                  </p:childTnLst>
                                </p:cTn>
                              </p:par>
                            </p:childTnLst>
                          </p:cTn>
                        </p:par>
                      </p:childTnLst>
                    </p:cTn>
                  </p:par>
                  <p:par>
                    <p:cTn id="55" fill="hold" nodeType="clickPar">
                      <p:stCondLst>
                        <p:cond delay="indefinite"/>
                      </p:stCondLst>
                      <p:childTnLst>
                        <p:par>
                          <p:cTn id="56" fill="hold" nodeType="withGroup">
                            <p:stCondLst>
                              <p:cond delay="0"/>
                            </p:stCondLst>
                            <p:childTnLst>
                              <p:par>
                                <p:cTn id="57" presetID="53" presetClass="entr" presetSubtype="0" fill="hold" grpId="0" nodeType="clickEffect">
                                  <p:stCondLst>
                                    <p:cond delay="0"/>
                                  </p:stCondLst>
                                  <p:childTnLst>
                                    <p:set>
                                      <p:cBhvr>
                                        <p:cTn id="58" dur="1" fill="hold">
                                          <p:stCondLst>
                                            <p:cond delay="0"/>
                                          </p:stCondLst>
                                        </p:cTn>
                                        <p:tgtEl>
                                          <p:spTgt spid="27671"/>
                                        </p:tgtEl>
                                        <p:attrNameLst>
                                          <p:attrName>style.visibility</p:attrName>
                                        </p:attrNameLst>
                                      </p:cBhvr>
                                      <p:to>
                                        <p:strVal val="visible"/>
                                      </p:to>
                                    </p:set>
                                    <p:anim calcmode="lin" valueType="num">
                                      <p:cBhvr>
                                        <p:cTn id="59" dur="500" fill="hold"/>
                                        <p:tgtEl>
                                          <p:spTgt spid="27671"/>
                                        </p:tgtEl>
                                        <p:attrNameLst>
                                          <p:attrName>ppt_w</p:attrName>
                                        </p:attrNameLst>
                                      </p:cBhvr>
                                      <p:tavLst>
                                        <p:tav tm="0">
                                          <p:val>
                                            <p:fltVal val="0"/>
                                          </p:val>
                                        </p:tav>
                                        <p:tav tm="100000">
                                          <p:val>
                                            <p:strVal val="#ppt_w"/>
                                          </p:val>
                                        </p:tav>
                                      </p:tavLst>
                                    </p:anim>
                                    <p:anim calcmode="lin" valueType="num">
                                      <p:cBhvr>
                                        <p:cTn id="60" dur="500" fill="hold"/>
                                        <p:tgtEl>
                                          <p:spTgt spid="27671"/>
                                        </p:tgtEl>
                                        <p:attrNameLst>
                                          <p:attrName>ppt_h</p:attrName>
                                        </p:attrNameLst>
                                      </p:cBhvr>
                                      <p:tavLst>
                                        <p:tav tm="0">
                                          <p:val>
                                            <p:fltVal val="0"/>
                                          </p:val>
                                        </p:tav>
                                        <p:tav tm="100000">
                                          <p:val>
                                            <p:strVal val="#ppt_h"/>
                                          </p:val>
                                        </p:tav>
                                      </p:tavLst>
                                    </p:anim>
                                    <p:animEffect transition="in" filter="fade">
                                      <p:cBhvr>
                                        <p:cTn id="61" dur="500"/>
                                        <p:tgtEl>
                                          <p:spTgt spid="27671"/>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22" presetClass="entr" presetSubtype="8" fill="hold" nodeType="clickEffect">
                                  <p:stCondLst>
                                    <p:cond delay="0"/>
                                  </p:stCondLst>
                                  <p:childTnLst>
                                    <p:set>
                                      <p:cBhvr>
                                        <p:cTn id="65" dur="1" fill="hold">
                                          <p:stCondLst>
                                            <p:cond delay="0"/>
                                          </p:stCondLst>
                                        </p:cTn>
                                        <p:tgtEl>
                                          <p:spTgt spid="27668"/>
                                        </p:tgtEl>
                                        <p:attrNameLst>
                                          <p:attrName>style.visibility</p:attrName>
                                        </p:attrNameLst>
                                      </p:cBhvr>
                                      <p:to>
                                        <p:strVal val="visible"/>
                                      </p:to>
                                    </p:set>
                                    <p:animEffect transition="in" filter="wipe(left)">
                                      <p:cBhvr>
                                        <p:cTn id="66" dur="500"/>
                                        <p:tgtEl>
                                          <p:spTgt spid="276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p:bldP spid="27654" grpId="0"/>
      <p:bldP spid="27655" grpId="0" animBg="1"/>
      <p:bldP spid="27661" grpId="0"/>
      <p:bldP spid="27663" grpId="0" animBg="1"/>
      <p:bldP spid="27664" grpId="0" animBg="1"/>
      <p:bldP spid="27665" grpId="0"/>
      <p:bldP spid="2767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949794275"/>
      </p:ext>
    </p:extLst>
  </p:cSld>
  <p:clrMapOvr>
    <a:masterClrMapping/>
  </p:clrMapOvr>
  <p:timing>
    <p:tnLst>
      <p:par>
        <p:cTn id="1" dur="indefinite" restart="never" nodeType="tmRoot"/>
      </p:par>
    </p:tnLst>
  </p:timing>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Layers">
  <a:themeElements>
    <a:clrScheme name="1_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fontScheme name="1_Layers">
      <a:majorFont>
        <a:latin typeface="Times New Roman"/>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Layers 1">
        <a:dk1>
          <a:srgbClr val="993300"/>
        </a:dk1>
        <a:lt1>
          <a:srgbClr val="CCCCCC"/>
        </a:lt1>
        <a:dk2>
          <a:srgbClr val="000000"/>
        </a:dk2>
        <a:lt2>
          <a:srgbClr val="FFFFFF"/>
        </a:lt2>
        <a:accent1>
          <a:srgbClr val="576F2B"/>
        </a:accent1>
        <a:accent2>
          <a:srgbClr val="666699"/>
        </a:accent2>
        <a:accent3>
          <a:srgbClr val="AAAAAA"/>
        </a:accent3>
        <a:accent4>
          <a:srgbClr val="AEAEAE"/>
        </a:accent4>
        <a:accent5>
          <a:srgbClr val="B4BBAC"/>
        </a:accent5>
        <a:accent6>
          <a:srgbClr val="5C5C8A"/>
        </a:accent6>
        <a:hlink>
          <a:srgbClr val="993300"/>
        </a:hlink>
        <a:folHlink>
          <a:srgbClr val="CC9900"/>
        </a:folHlink>
      </a:clrScheme>
      <a:clrMap bg1="dk2" tx1="lt1" bg2="dk1" tx2="lt2" accent1="accent1" accent2="accent2" accent3="accent3" accent4="accent4" accent5="accent5" accent6="accent6" hlink="hlink" folHlink="folHlink"/>
    </a:extraClrScheme>
    <a:extraClrScheme>
      <a:clrScheme name="1_Layers 2">
        <a:dk1>
          <a:srgbClr val="993300"/>
        </a:dk1>
        <a:lt1>
          <a:srgbClr val="CCCCCC"/>
        </a:lt1>
        <a:dk2>
          <a:srgbClr val="330000"/>
        </a:dk2>
        <a:lt2>
          <a:srgbClr val="FFFFFF"/>
        </a:lt2>
        <a:accent1>
          <a:srgbClr val="996633"/>
        </a:accent1>
        <a:accent2>
          <a:srgbClr val="FF0000"/>
        </a:accent2>
        <a:accent3>
          <a:srgbClr val="ADAAAA"/>
        </a:accent3>
        <a:accent4>
          <a:srgbClr val="AEAEAE"/>
        </a:accent4>
        <a:accent5>
          <a:srgbClr val="CAB8AD"/>
        </a:accent5>
        <a:accent6>
          <a:srgbClr val="E70000"/>
        </a:accent6>
        <a:hlink>
          <a:srgbClr val="FF3300"/>
        </a:hlink>
        <a:folHlink>
          <a:srgbClr val="CC9933"/>
        </a:folHlink>
      </a:clrScheme>
      <a:clrMap bg1="dk2" tx1="lt1" bg2="dk1" tx2="lt2" accent1="accent1" accent2="accent2" accent3="accent3" accent4="accent4" accent5="accent5" accent6="accent6" hlink="hlink" folHlink="folHlink"/>
    </a:extraClrScheme>
    <a:extraClrScheme>
      <a:clrScheme name="1_Layers 3">
        <a:dk1>
          <a:srgbClr val="79788A"/>
        </a:dk1>
        <a:lt1>
          <a:srgbClr val="FFFFFF"/>
        </a:lt1>
        <a:dk2>
          <a:srgbClr val="21203C"/>
        </a:dk2>
        <a:lt2>
          <a:srgbClr val="FFFFCC"/>
        </a:lt2>
        <a:accent1>
          <a:srgbClr val="476077"/>
        </a:accent1>
        <a:accent2>
          <a:srgbClr val="676C5A"/>
        </a:accent2>
        <a:accent3>
          <a:srgbClr val="ABABAF"/>
        </a:accent3>
        <a:accent4>
          <a:srgbClr val="DADADA"/>
        </a:accent4>
        <a:accent5>
          <a:srgbClr val="B1B6BD"/>
        </a:accent5>
        <a:accent6>
          <a:srgbClr val="5D6151"/>
        </a:accent6>
        <a:hlink>
          <a:srgbClr val="666699"/>
        </a:hlink>
        <a:folHlink>
          <a:srgbClr val="8CB0A2"/>
        </a:folHlink>
      </a:clrScheme>
      <a:clrMap bg1="dk2" tx1="lt1" bg2="dk1" tx2="lt2" accent1="accent1" accent2="accent2" accent3="accent3" accent4="accent4" accent5="accent5" accent6="accent6" hlink="hlink" folHlink="folHlink"/>
    </a:extraClrScheme>
    <a:extraClrScheme>
      <a:clrScheme name="1_Layers 4">
        <a:dk1>
          <a:srgbClr val="455B41"/>
        </a:dk1>
        <a:lt1>
          <a:srgbClr val="FFFFCC"/>
        </a:lt1>
        <a:dk2>
          <a:srgbClr val="79A994"/>
        </a:dk2>
        <a:lt2>
          <a:srgbClr val="FFFFCC"/>
        </a:lt2>
        <a:accent1>
          <a:srgbClr val="517087"/>
        </a:accent1>
        <a:accent2>
          <a:srgbClr val="666699"/>
        </a:accent2>
        <a:accent3>
          <a:srgbClr val="BED1C8"/>
        </a:accent3>
        <a:accent4>
          <a:srgbClr val="DADAAE"/>
        </a:accent4>
        <a:accent5>
          <a:srgbClr val="B3BBC3"/>
        </a:accent5>
        <a:accent6>
          <a:srgbClr val="5C5C8A"/>
        </a:accent6>
        <a:hlink>
          <a:srgbClr val="993300"/>
        </a:hlink>
        <a:folHlink>
          <a:srgbClr val="A4AF6B"/>
        </a:folHlink>
      </a:clrScheme>
      <a:clrMap bg1="dk2" tx1="lt1" bg2="dk1" tx2="lt2" accent1="accent1" accent2="accent2" accent3="accent3" accent4="accent4" accent5="accent5" accent6="accent6" hlink="hlink" folHlink="folHlink"/>
    </a:extraClrScheme>
    <a:extraClrScheme>
      <a:clrScheme name="1_Layers 5">
        <a:dk1>
          <a:srgbClr val="330000"/>
        </a:dk1>
        <a:lt1>
          <a:srgbClr val="FF9900"/>
        </a:lt1>
        <a:dk2>
          <a:srgbClr val="FFFFFF"/>
        </a:dk2>
        <a:lt2>
          <a:srgbClr val="8B3111"/>
        </a:lt2>
        <a:accent1>
          <a:srgbClr val="DD6D07"/>
        </a:accent1>
        <a:accent2>
          <a:srgbClr val="CC9900"/>
        </a:accent2>
        <a:accent3>
          <a:srgbClr val="FFCAAA"/>
        </a:accent3>
        <a:accent4>
          <a:srgbClr val="2A0000"/>
        </a:accent4>
        <a:accent5>
          <a:srgbClr val="EBBAAA"/>
        </a:accent5>
        <a:accent6>
          <a:srgbClr val="B98A00"/>
        </a:accent6>
        <a:hlink>
          <a:srgbClr val="CC3300"/>
        </a:hlink>
        <a:folHlink>
          <a:srgbClr val="CCCC66"/>
        </a:folHlink>
      </a:clrScheme>
      <a:clrMap bg1="lt1" tx1="dk1" bg2="lt2" tx2="dk2" accent1="accent1" accent2="accent2" accent3="accent3" accent4="accent4" accent5="accent5" accent6="accent6" hlink="hlink" folHlink="folHlink"/>
    </a:extraClrScheme>
    <a:extraClrScheme>
      <a:clrScheme name="1_Layers 6">
        <a:dk1>
          <a:srgbClr val="000000"/>
        </a:dk1>
        <a:lt1>
          <a:srgbClr val="FFFFE1"/>
        </a:lt1>
        <a:dk2>
          <a:srgbClr val="330033"/>
        </a:dk2>
        <a:lt2>
          <a:srgbClr val="330033"/>
        </a:lt2>
        <a:accent1>
          <a:srgbClr val="CCCC99"/>
        </a:accent1>
        <a:accent2>
          <a:srgbClr val="FF0000"/>
        </a:accent2>
        <a:accent3>
          <a:srgbClr val="FFFFEE"/>
        </a:accent3>
        <a:accent4>
          <a:srgbClr val="000000"/>
        </a:accent4>
        <a:accent5>
          <a:srgbClr val="E2E2CA"/>
        </a:accent5>
        <a:accent6>
          <a:srgbClr val="E70000"/>
        </a:accent6>
        <a:hlink>
          <a:srgbClr val="990033"/>
        </a:hlink>
        <a:folHlink>
          <a:srgbClr val="B2B2B2"/>
        </a:folHlink>
      </a:clrScheme>
      <a:clrMap bg1="lt1" tx1="dk1" bg2="lt2" tx2="dk2" accent1="accent1" accent2="accent2" accent3="accent3" accent4="accent4" accent5="accent5" accent6="accent6" hlink="hlink" folHlink="folHlink"/>
    </a:extraClrScheme>
    <a:extraClrScheme>
      <a:clrScheme name="1_Layers 7">
        <a:dk1>
          <a:srgbClr val="000000"/>
        </a:dk1>
        <a:lt1>
          <a:srgbClr val="FFFFFF"/>
        </a:lt1>
        <a:dk2>
          <a:srgbClr val="000000"/>
        </a:dk2>
        <a:lt2>
          <a:srgbClr val="891411"/>
        </a:lt2>
        <a:accent1>
          <a:srgbClr val="4F917E"/>
        </a:accent1>
        <a:accent2>
          <a:srgbClr val="CC9900"/>
        </a:accent2>
        <a:accent3>
          <a:srgbClr val="FFFFFF"/>
        </a:accent3>
        <a:accent4>
          <a:srgbClr val="000000"/>
        </a:accent4>
        <a:accent5>
          <a:srgbClr val="B2C7C0"/>
        </a:accent5>
        <a:accent6>
          <a:srgbClr val="B98A00"/>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8">
        <a:dk1>
          <a:srgbClr val="000000"/>
        </a:dk1>
        <a:lt1>
          <a:srgbClr val="FFFFFF"/>
        </a:lt1>
        <a:dk2>
          <a:srgbClr val="CC0000"/>
        </a:dk2>
        <a:lt2>
          <a:srgbClr val="999966"/>
        </a:lt2>
        <a:accent1>
          <a:srgbClr val="CCCCCC"/>
        </a:accent1>
        <a:accent2>
          <a:srgbClr val="CCCC66"/>
        </a:accent2>
        <a:accent3>
          <a:srgbClr val="FFFFFF"/>
        </a:accent3>
        <a:accent4>
          <a:srgbClr val="000000"/>
        </a:accent4>
        <a:accent5>
          <a:srgbClr val="E2E2E2"/>
        </a:accent5>
        <a:accent6>
          <a:srgbClr val="B9B95C"/>
        </a:accent6>
        <a:hlink>
          <a:srgbClr val="666699"/>
        </a:hlink>
        <a:folHlink>
          <a:srgbClr val="CCCC99"/>
        </a:folHlink>
      </a:clrScheme>
      <a:clrMap bg1="lt1" tx1="dk1" bg2="lt2" tx2="dk2" accent1="accent1" accent2="accent2" accent3="accent3" accent4="accent4" accent5="accent5" accent6="accent6" hlink="hlink" folHlink="folHlink"/>
    </a:extraClrScheme>
    <a:extraClrScheme>
      <a:clrScheme name="1_Layers 9">
        <a:dk1>
          <a:srgbClr val="000000"/>
        </a:dk1>
        <a:lt1>
          <a:srgbClr val="FFFFFF"/>
        </a:lt1>
        <a:dk2>
          <a:srgbClr val="FF0000"/>
        </a:dk2>
        <a:lt2>
          <a:srgbClr val="009999"/>
        </a:lt2>
        <a:accent1>
          <a:srgbClr val="C7B505"/>
        </a:accent1>
        <a:accent2>
          <a:srgbClr val="FFFF66"/>
        </a:accent2>
        <a:accent3>
          <a:srgbClr val="FFFFFF"/>
        </a:accent3>
        <a:accent4>
          <a:srgbClr val="000000"/>
        </a:accent4>
        <a:accent5>
          <a:srgbClr val="E0D7AA"/>
        </a:accent5>
        <a:accent6>
          <a:srgbClr val="E7E75C"/>
        </a:accent6>
        <a:hlink>
          <a:srgbClr val="5A84D8"/>
        </a:hlink>
        <a:folHlink>
          <a:srgbClr val="A0C6BA"/>
        </a:folHlink>
      </a:clrScheme>
      <a:clrMap bg1="lt1" tx1="dk1" bg2="lt2" tx2="dk2" accent1="accent1" accent2="accent2" accent3="accent3" accent4="accent4" accent5="accent5" accent6="accent6" hlink="hlink" folHlink="folHlink"/>
    </a:extraClrScheme>
    <a:extraClrScheme>
      <a:clrScheme name="1_Layers 10">
        <a:dk1>
          <a:srgbClr val="000000"/>
        </a:dk1>
        <a:lt1>
          <a:srgbClr val="FFFFFF"/>
        </a:lt1>
        <a:dk2>
          <a:srgbClr val="660033"/>
        </a:dk2>
        <a:lt2>
          <a:srgbClr val="666699"/>
        </a:lt2>
        <a:accent1>
          <a:srgbClr val="95A3D1"/>
        </a:accent1>
        <a:accent2>
          <a:srgbClr val="FFFF66"/>
        </a:accent2>
        <a:accent3>
          <a:srgbClr val="FFFFFF"/>
        </a:accent3>
        <a:accent4>
          <a:srgbClr val="000000"/>
        </a:accent4>
        <a:accent5>
          <a:srgbClr val="C8CEE5"/>
        </a:accent5>
        <a:accent6>
          <a:srgbClr val="E7E75C"/>
        </a:accent6>
        <a:hlink>
          <a:srgbClr val="5A84D8"/>
        </a:hlink>
        <a:folHlink>
          <a:srgbClr val="CCCC99"/>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1254</TotalTime>
  <Words>1419</Words>
  <Application>Microsoft Office PowerPoint</Application>
  <PresentationFormat>Widescreen</PresentationFormat>
  <Paragraphs>368</Paragraphs>
  <Slides>19</Slides>
  <Notes>0</Notes>
  <HiddenSlides>0</HiddenSlides>
  <MMClips>0</MMClips>
  <ScaleCrop>false</ScaleCrop>
  <HeadingPairs>
    <vt:vector size="8" baseType="variant">
      <vt:variant>
        <vt:lpstr>Fonts Used</vt:lpstr>
      </vt:variant>
      <vt:variant>
        <vt:i4>7</vt:i4>
      </vt:variant>
      <vt:variant>
        <vt:lpstr>Theme</vt:lpstr>
      </vt:variant>
      <vt:variant>
        <vt:i4>3</vt:i4>
      </vt:variant>
      <vt:variant>
        <vt:lpstr>Embedded OLE Servers</vt:lpstr>
      </vt:variant>
      <vt:variant>
        <vt:i4>1</vt:i4>
      </vt:variant>
      <vt:variant>
        <vt:lpstr>Slide Titles</vt:lpstr>
      </vt:variant>
      <vt:variant>
        <vt:i4>19</vt:i4>
      </vt:variant>
    </vt:vector>
  </HeadingPairs>
  <TitlesOfParts>
    <vt:vector size="30" baseType="lpstr">
      <vt:lpstr>Arial</vt:lpstr>
      <vt:lpstr>Bodoni Bk BT</vt:lpstr>
      <vt:lpstr>Calibri</vt:lpstr>
      <vt:lpstr>Calibri Light</vt:lpstr>
      <vt:lpstr>Symbol</vt:lpstr>
      <vt:lpstr>Times New Roman</vt:lpstr>
      <vt:lpstr>Wingdings</vt:lpstr>
      <vt:lpstr>Custom Design</vt:lpstr>
      <vt:lpstr>1_Layers</vt:lpstr>
      <vt:lpstr>1_Custom Design</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Treadstone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Dhani Alfianto</dc:creator>
  <cp:lastModifiedBy>Windows User</cp:lastModifiedBy>
  <cp:revision>112</cp:revision>
  <dcterms:created xsi:type="dcterms:W3CDTF">2010-03-21T14:24:38Z</dcterms:created>
  <dcterms:modified xsi:type="dcterms:W3CDTF">2019-08-19T07:15:01Z</dcterms:modified>
</cp:coreProperties>
</file>